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83" r:id="rId24"/>
    <p:sldId id="275" r:id="rId25"/>
    <p:sldId id="287" r:id="rId26"/>
    <p:sldId id="288" r:id="rId27"/>
    <p:sldId id="276" r:id="rId28"/>
    <p:sldId id="277" r:id="rId29"/>
    <p:sldId id="278" r:id="rId30"/>
    <p:sldId id="279" r:id="rId31"/>
    <p:sldId id="280" r:id="rId32"/>
    <p:sldId id="289" r:id="rId33"/>
    <p:sldId id="281" r:id="rId34"/>
    <p:sldId id="282" r:id="rId35"/>
    <p:sldId id="286" r:id="rId36"/>
    <p:sldId id="28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0726E6-7EA5-4028-A8F0-C0F6EEB11352}" v="395" dt="2023-06-26T08:13:37.6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29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44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 M Towhidul Islam" userId="f0c7a54b-59a3-4574-a7d3-38d3921eb4d8" providerId="ADAL" clId="{C50726E6-7EA5-4028-A8F0-C0F6EEB11352}"/>
    <pc:docChg chg="undo custSel addSld delSld modSld sldOrd">
      <pc:chgData name="S M Towhidul Islam" userId="f0c7a54b-59a3-4574-a7d3-38d3921eb4d8" providerId="ADAL" clId="{C50726E6-7EA5-4028-A8F0-C0F6EEB11352}" dt="2023-06-26T08:16:04.730" v="3535" actId="47"/>
      <pc:docMkLst>
        <pc:docMk/>
      </pc:docMkLst>
      <pc:sldChg chg="modSp mod setBg">
        <pc:chgData name="S M Towhidul Islam" userId="f0c7a54b-59a3-4574-a7d3-38d3921eb4d8" providerId="ADAL" clId="{C50726E6-7EA5-4028-A8F0-C0F6EEB11352}" dt="2023-06-19T21:18:23.022" v="580"/>
        <pc:sldMkLst>
          <pc:docMk/>
          <pc:sldMk cId="1836013324" sldId="256"/>
        </pc:sldMkLst>
        <pc:spChg chg="mod">
          <ac:chgData name="S M Towhidul Islam" userId="f0c7a54b-59a3-4574-a7d3-38d3921eb4d8" providerId="ADAL" clId="{C50726E6-7EA5-4028-A8F0-C0F6EEB11352}" dt="2023-06-19T20:52:48.767" v="15" actId="20577"/>
          <ac:spMkLst>
            <pc:docMk/>
            <pc:sldMk cId="1836013324" sldId="256"/>
            <ac:spMk id="2" creationId="{8777ABD5-6559-BDD1-62BC-954618572ACB}"/>
          </ac:spMkLst>
        </pc:spChg>
        <pc:spChg chg="mod">
          <ac:chgData name="S M Towhidul Islam" userId="f0c7a54b-59a3-4574-a7d3-38d3921eb4d8" providerId="ADAL" clId="{C50726E6-7EA5-4028-A8F0-C0F6EEB11352}" dt="2023-06-19T20:52:52.913" v="25" actId="20577"/>
          <ac:spMkLst>
            <pc:docMk/>
            <pc:sldMk cId="1836013324" sldId="256"/>
            <ac:spMk id="3" creationId="{E3A87AA6-AD67-F0C4-BD4A-A6858BD010C3}"/>
          </ac:spMkLst>
        </pc:spChg>
      </pc:sldChg>
      <pc:sldChg chg="addSp delSp modSp new mod modAnim">
        <pc:chgData name="S M Towhidul Islam" userId="f0c7a54b-59a3-4574-a7d3-38d3921eb4d8" providerId="ADAL" clId="{C50726E6-7EA5-4028-A8F0-C0F6EEB11352}" dt="2023-06-19T21:02:50.680" v="250"/>
        <pc:sldMkLst>
          <pc:docMk/>
          <pc:sldMk cId="3839503192" sldId="257"/>
        </pc:sldMkLst>
        <pc:spChg chg="add del mod">
          <ac:chgData name="S M Towhidul Islam" userId="f0c7a54b-59a3-4574-a7d3-38d3921eb4d8" providerId="ADAL" clId="{C50726E6-7EA5-4028-A8F0-C0F6EEB11352}" dt="2023-06-19T20:55:33.311" v="33"/>
          <ac:spMkLst>
            <pc:docMk/>
            <pc:sldMk cId="3839503192" sldId="257"/>
            <ac:spMk id="2" creationId="{51837466-550F-341E-1C9D-04CAD3FB78A8}"/>
          </ac:spMkLst>
        </pc:spChg>
        <pc:spChg chg="add del mod">
          <ac:chgData name="S M Towhidul Islam" userId="f0c7a54b-59a3-4574-a7d3-38d3921eb4d8" providerId="ADAL" clId="{C50726E6-7EA5-4028-A8F0-C0F6EEB11352}" dt="2023-06-19T20:56:35.182" v="44"/>
          <ac:spMkLst>
            <pc:docMk/>
            <pc:sldMk cId="3839503192" sldId="257"/>
            <ac:spMk id="3" creationId="{4757D69B-CBD1-F594-6A92-C9D1C82509A8}"/>
          </ac:spMkLst>
        </pc:spChg>
        <pc:spChg chg="add mod">
          <ac:chgData name="S M Towhidul Islam" userId="f0c7a54b-59a3-4574-a7d3-38d3921eb4d8" providerId="ADAL" clId="{C50726E6-7EA5-4028-A8F0-C0F6EEB11352}" dt="2023-06-19T20:56:34.410" v="42" actId="113"/>
          <ac:spMkLst>
            <pc:docMk/>
            <pc:sldMk cId="3839503192" sldId="257"/>
            <ac:spMk id="4" creationId="{B74AD18B-321D-0A80-319A-5322D75E8132}"/>
          </ac:spMkLst>
        </pc:spChg>
        <pc:spChg chg="add mod">
          <ac:chgData name="S M Towhidul Islam" userId="f0c7a54b-59a3-4574-a7d3-38d3921eb4d8" providerId="ADAL" clId="{C50726E6-7EA5-4028-A8F0-C0F6EEB11352}" dt="2023-06-19T20:56:52.296" v="61" actId="14100"/>
          <ac:spMkLst>
            <pc:docMk/>
            <pc:sldMk cId="3839503192" sldId="257"/>
            <ac:spMk id="5" creationId="{41E52B20-BFB8-373F-BCEA-59359A226876}"/>
          </ac:spMkLst>
        </pc:spChg>
        <pc:spChg chg="add mod">
          <ac:chgData name="S M Towhidul Islam" userId="f0c7a54b-59a3-4574-a7d3-38d3921eb4d8" providerId="ADAL" clId="{C50726E6-7EA5-4028-A8F0-C0F6EEB11352}" dt="2023-06-19T20:58:19.308" v="139" actId="20577"/>
          <ac:spMkLst>
            <pc:docMk/>
            <pc:sldMk cId="3839503192" sldId="257"/>
            <ac:spMk id="6" creationId="{20DF688B-88D6-E171-ECB2-6CEBD179BE33}"/>
          </ac:spMkLst>
        </pc:spChg>
        <pc:spChg chg="add mod">
          <ac:chgData name="S M Towhidul Islam" userId="f0c7a54b-59a3-4574-a7d3-38d3921eb4d8" providerId="ADAL" clId="{C50726E6-7EA5-4028-A8F0-C0F6EEB11352}" dt="2023-06-19T20:59:35.248" v="148" actId="20577"/>
          <ac:spMkLst>
            <pc:docMk/>
            <pc:sldMk cId="3839503192" sldId="257"/>
            <ac:spMk id="7" creationId="{FA22C90B-03BA-37AF-8A97-53D5DF021336}"/>
          </ac:spMkLst>
        </pc:spChg>
        <pc:spChg chg="add mod">
          <ac:chgData name="S M Towhidul Islam" userId="f0c7a54b-59a3-4574-a7d3-38d3921eb4d8" providerId="ADAL" clId="{C50726E6-7EA5-4028-A8F0-C0F6EEB11352}" dt="2023-06-19T21:00:43.324" v="231" actId="1076"/>
          <ac:spMkLst>
            <pc:docMk/>
            <pc:sldMk cId="3839503192" sldId="257"/>
            <ac:spMk id="13" creationId="{D9AE657F-A6D8-B186-4688-8C18995D4FB3}"/>
          </ac:spMkLst>
        </pc:spChg>
        <pc:spChg chg="add mod">
          <ac:chgData name="S M Towhidul Islam" userId="f0c7a54b-59a3-4574-a7d3-38d3921eb4d8" providerId="ADAL" clId="{C50726E6-7EA5-4028-A8F0-C0F6EEB11352}" dt="2023-06-19T21:02:10.477" v="242" actId="1582"/>
          <ac:spMkLst>
            <pc:docMk/>
            <pc:sldMk cId="3839503192" sldId="257"/>
            <ac:spMk id="14" creationId="{C626617C-77B9-EAA3-E919-8A80F0DD5BCE}"/>
          </ac:spMkLst>
        </pc:spChg>
        <pc:cxnChg chg="add mod">
          <ac:chgData name="S M Towhidul Islam" userId="f0c7a54b-59a3-4574-a7d3-38d3921eb4d8" providerId="ADAL" clId="{C50726E6-7EA5-4028-A8F0-C0F6EEB11352}" dt="2023-06-19T20:58:09.982" v="135" actId="13822"/>
          <ac:cxnSpMkLst>
            <pc:docMk/>
            <pc:sldMk cId="3839503192" sldId="257"/>
            <ac:cxnSpMk id="9" creationId="{673324BC-000A-455E-FD3E-2837C306CBF9}"/>
          </ac:cxnSpMkLst>
        </pc:cxnChg>
        <pc:cxnChg chg="add mod">
          <ac:chgData name="S M Towhidul Islam" userId="f0c7a54b-59a3-4574-a7d3-38d3921eb4d8" providerId="ADAL" clId="{C50726E6-7EA5-4028-A8F0-C0F6EEB11352}" dt="2023-06-19T20:58:16.998" v="138" actId="14100"/>
          <ac:cxnSpMkLst>
            <pc:docMk/>
            <pc:sldMk cId="3839503192" sldId="257"/>
            <ac:cxnSpMk id="10" creationId="{C29B3C8D-F590-80C9-9799-E8F2244F0277}"/>
          </ac:cxnSpMkLst>
        </pc:cxnChg>
      </pc:sldChg>
      <pc:sldChg chg="addSp modSp new mod modAnim">
        <pc:chgData name="S M Towhidul Islam" userId="f0c7a54b-59a3-4574-a7d3-38d3921eb4d8" providerId="ADAL" clId="{C50726E6-7EA5-4028-A8F0-C0F6EEB11352}" dt="2023-06-19T21:09:27.136" v="547"/>
        <pc:sldMkLst>
          <pc:docMk/>
          <pc:sldMk cId="3472157723" sldId="258"/>
        </pc:sldMkLst>
        <pc:spChg chg="add mod">
          <ac:chgData name="S M Towhidul Islam" userId="f0c7a54b-59a3-4574-a7d3-38d3921eb4d8" providerId="ADAL" clId="{C50726E6-7EA5-4028-A8F0-C0F6EEB11352}" dt="2023-06-19T21:09:02.699" v="541" actId="255"/>
          <ac:spMkLst>
            <pc:docMk/>
            <pc:sldMk cId="3472157723" sldId="258"/>
            <ac:spMk id="2" creationId="{E579AB21-1120-5B40-8B33-09B30DE355BE}"/>
          </ac:spMkLst>
        </pc:spChg>
        <pc:picChg chg="add mod">
          <ac:chgData name="S M Towhidul Islam" userId="f0c7a54b-59a3-4574-a7d3-38d3921eb4d8" providerId="ADAL" clId="{C50726E6-7EA5-4028-A8F0-C0F6EEB11352}" dt="2023-06-19T21:09:26.302" v="546" actId="1076"/>
          <ac:picMkLst>
            <pc:docMk/>
            <pc:sldMk cId="3472157723" sldId="258"/>
            <ac:picMk id="4" creationId="{A6E577E3-C244-1613-DFDD-A65974B836EF}"/>
          </ac:picMkLst>
        </pc:picChg>
      </pc:sldChg>
      <pc:sldChg chg="addSp delSp modSp new mod setBg modAnim">
        <pc:chgData name="S M Towhidul Islam" userId="f0c7a54b-59a3-4574-a7d3-38d3921eb4d8" providerId="ADAL" clId="{C50726E6-7EA5-4028-A8F0-C0F6EEB11352}" dt="2023-06-19T21:29:12.764" v="638" actId="20577"/>
        <pc:sldMkLst>
          <pc:docMk/>
          <pc:sldMk cId="854563196" sldId="259"/>
        </pc:sldMkLst>
        <pc:spChg chg="add mod">
          <ac:chgData name="S M Towhidul Islam" userId="f0c7a54b-59a3-4574-a7d3-38d3921eb4d8" providerId="ADAL" clId="{C50726E6-7EA5-4028-A8F0-C0F6EEB11352}" dt="2023-06-19T21:29:12.764" v="638" actId="20577"/>
          <ac:spMkLst>
            <pc:docMk/>
            <pc:sldMk cId="854563196" sldId="259"/>
            <ac:spMk id="2" creationId="{216225B4-3F9C-11EF-5EE8-F0ABD4ECD428}"/>
          </ac:spMkLst>
        </pc:spChg>
        <pc:spChg chg="add mod">
          <ac:chgData name="S M Towhidul Islam" userId="f0c7a54b-59a3-4574-a7d3-38d3921eb4d8" providerId="ADAL" clId="{C50726E6-7EA5-4028-A8F0-C0F6EEB11352}" dt="2023-06-19T21:21:03.497" v="607" actId="14100"/>
          <ac:spMkLst>
            <pc:docMk/>
            <pc:sldMk cId="854563196" sldId="259"/>
            <ac:spMk id="19" creationId="{6973A620-B010-1258-36BC-F2EE79E6701A}"/>
          </ac:spMkLst>
        </pc:spChg>
        <pc:spChg chg="add mod">
          <ac:chgData name="S M Towhidul Islam" userId="f0c7a54b-59a3-4574-a7d3-38d3921eb4d8" providerId="ADAL" clId="{C50726E6-7EA5-4028-A8F0-C0F6EEB11352}" dt="2023-06-19T21:21:18.978" v="613" actId="1076"/>
          <ac:spMkLst>
            <pc:docMk/>
            <pc:sldMk cId="854563196" sldId="259"/>
            <ac:spMk id="20" creationId="{C57AF63E-85CC-2FFF-035B-1D4EF0F4876C}"/>
          </ac:spMkLst>
        </pc:spChg>
        <pc:picChg chg="add del mod">
          <ac:chgData name="S M Towhidul Islam" userId="f0c7a54b-59a3-4574-a7d3-38d3921eb4d8" providerId="ADAL" clId="{C50726E6-7EA5-4028-A8F0-C0F6EEB11352}" dt="2023-06-19T21:11:05.858" v="554" actId="478"/>
          <ac:picMkLst>
            <pc:docMk/>
            <pc:sldMk cId="854563196" sldId="259"/>
            <ac:picMk id="4" creationId="{6F0AAD0F-8E44-4DE9-51FC-68D18E18D390}"/>
          </ac:picMkLst>
        </pc:picChg>
        <pc:picChg chg="add del mod">
          <ac:chgData name="S M Towhidul Islam" userId="f0c7a54b-59a3-4574-a7d3-38d3921eb4d8" providerId="ADAL" clId="{C50726E6-7EA5-4028-A8F0-C0F6EEB11352}" dt="2023-06-19T21:14:40.288" v="558" actId="478"/>
          <ac:picMkLst>
            <pc:docMk/>
            <pc:sldMk cId="854563196" sldId="259"/>
            <ac:picMk id="6" creationId="{7889CE59-533D-825F-BE4F-B9A484F11ED4}"/>
          </ac:picMkLst>
        </pc:picChg>
        <pc:picChg chg="add del mod">
          <ac:chgData name="S M Towhidul Islam" userId="f0c7a54b-59a3-4574-a7d3-38d3921eb4d8" providerId="ADAL" clId="{C50726E6-7EA5-4028-A8F0-C0F6EEB11352}" dt="2023-06-19T21:16:52.707" v="570" actId="478"/>
          <ac:picMkLst>
            <pc:docMk/>
            <pc:sldMk cId="854563196" sldId="259"/>
            <ac:picMk id="8" creationId="{884C7225-7D23-F29B-B0C2-EF3A1A424A6B}"/>
          </ac:picMkLst>
        </pc:picChg>
        <pc:picChg chg="add del mod">
          <ac:chgData name="S M Towhidul Islam" userId="f0c7a54b-59a3-4574-a7d3-38d3921eb4d8" providerId="ADAL" clId="{C50726E6-7EA5-4028-A8F0-C0F6EEB11352}" dt="2023-06-19T21:17:03.384" v="575" actId="478"/>
          <ac:picMkLst>
            <pc:docMk/>
            <pc:sldMk cId="854563196" sldId="259"/>
            <ac:picMk id="10" creationId="{1F7F7CC0-4B6E-9858-E288-8D39B4D9C5B0}"/>
          </ac:picMkLst>
        </pc:picChg>
        <pc:picChg chg="add del mod">
          <ac:chgData name="S M Towhidul Islam" userId="f0c7a54b-59a3-4574-a7d3-38d3921eb4d8" providerId="ADAL" clId="{C50726E6-7EA5-4028-A8F0-C0F6EEB11352}" dt="2023-06-19T21:17:05.088" v="576" actId="478"/>
          <ac:picMkLst>
            <pc:docMk/>
            <pc:sldMk cId="854563196" sldId="259"/>
            <ac:picMk id="12" creationId="{1FADC809-470B-21C2-B466-C23F27A5DA63}"/>
          </ac:picMkLst>
        </pc:picChg>
        <pc:picChg chg="add mod">
          <ac:chgData name="S M Towhidul Islam" userId="f0c7a54b-59a3-4574-a7d3-38d3921eb4d8" providerId="ADAL" clId="{C50726E6-7EA5-4028-A8F0-C0F6EEB11352}" dt="2023-06-19T21:19:37.808" v="589" actId="1076"/>
          <ac:picMkLst>
            <pc:docMk/>
            <pc:sldMk cId="854563196" sldId="259"/>
            <ac:picMk id="14" creationId="{13EC3501-B214-94B9-EFDF-DAA105D42F93}"/>
          </ac:picMkLst>
        </pc:picChg>
        <pc:picChg chg="add mod">
          <ac:chgData name="S M Towhidul Islam" userId="f0c7a54b-59a3-4574-a7d3-38d3921eb4d8" providerId="ADAL" clId="{C50726E6-7EA5-4028-A8F0-C0F6EEB11352}" dt="2023-06-19T21:20:32.134" v="600" actId="1076"/>
          <ac:picMkLst>
            <pc:docMk/>
            <pc:sldMk cId="854563196" sldId="259"/>
            <ac:picMk id="16" creationId="{A5305153-E9CB-8AD8-F923-EE913D608DEA}"/>
          </ac:picMkLst>
        </pc:picChg>
        <pc:picChg chg="add mod">
          <ac:chgData name="S M Towhidul Islam" userId="f0c7a54b-59a3-4574-a7d3-38d3921eb4d8" providerId="ADAL" clId="{C50726E6-7EA5-4028-A8F0-C0F6EEB11352}" dt="2023-06-19T21:19:26.265" v="588" actId="1076"/>
          <ac:picMkLst>
            <pc:docMk/>
            <pc:sldMk cId="854563196" sldId="259"/>
            <ac:picMk id="18" creationId="{208E96E5-5704-D4C4-6831-EE98FAF82711}"/>
          </ac:picMkLst>
        </pc:picChg>
      </pc:sldChg>
      <pc:sldChg chg="addSp delSp modSp new mod modAnim">
        <pc:chgData name="S M Towhidul Islam" userId="f0c7a54b-59a3-4574-a7d3-38d3921eb4d8" providerId="ADAL" clId="{C50726E6-7EA5-4028-A8F0-C0F6EEB11352}" dt="2023-06-19T21:31:11.261" v="695" actId="1076"/>
        <pc:sldMkLst>
          <pc:docMk/>
          <pc:sldMk cId="3586069483" sldId="260"/>
        </pc:sldMkLst>
        <pc:spChg chg="add del mod">
          <ac:chgData name="S M Towhidul Islam" userId="f0c7a54b-59a3-4574-a7d3-38d3921eb4d8" providerId="ADAL" clId="{C50726E6-7EA5-4028-A8F0-C0F6EEB11352}" dt="2023-06-19T21:29:48.503" v="641"/>
          <ac:spMkLst>
            <pc:docMk/>
            <pc:sldMk cId="3586069483" sldId="260"/>
            <ac:spMk id="2" creationId="{2EC18930-BC75-C0C2-254B-16820554A2E8}"/>
          </ac:spMkLst>
        </pc:spChg>
        <pc:spChg chg="add mod">
          <ac:chgData name="S M Towhidul Islam" userId="f0c7a54b-59a3-4574-a7d3-38d3921eb4d8" providerId="ADAL" clId="{C50726E6-7EA5-4028-A8F0-C0F6EEB11352}" dt="2023-06-19T21:30:04.386" v="685" actId="20577"/>
          <ac:spMkLst>
            <pc:docMk/>
            <pc:sldMk cId="3586069483" sldId="260"/>
            <ac:spMk id="3" creationId="{FF037492-F9B0-455A-EB99-037B14E346F4}"/>
          </ac:spMkLst>
        </pc:spChg>
        <pc:spChg chg="add mod">
          <ac:chgData name="S M Towhidul Islam" userId="f0c7a54b-59a3-4574-a7d3-38d3921eb4d8" providerId="ADAL" clId="{C50726E6-7EA5-4028-A8F0-C0F6EEB11352}" dt="2023-06-19T21:31:11.261" v="695" actId="1076"/>
          <ac:spMkLst>
            <pc:docMk/>
            <pc:sldMk cId="3586069483" sldId="260"/>
            <ac:spMk id="7" creationId="{366B7507-6E45-4244-5AE0-B689D4BBB475}"/>
          </ac:spMkLst>
        </pc:spChg>
        <pc:picChg chg="add mod">
          <ac:chgData name="S M Towhidul Islam" userId="f0c7a54b-59a3-4574-a7d3-38d3921eb4d8" providerId="ADAL" clId="{C50726E6-7EA5-4028-A8F0-C0F6EEB11352}" dt="2023-06-19T21:30:24.424" v="690" actId="1076"/>
          <ac:picMkLst>
            <pc:docMk/>
            <pc:sldMk cId="3586069483" sldId="260"/>
            <ac:picMk id="5" creationId="{404842EE-B3B0-1169-A0AD-2C04058E0292}"/>
          </ac:picMkLst>
        </pc:picChg>
      </pc:sldChg>
      <pc:sldChg chg="addSp delSp modSp add mod setBg">
        <pc:chgData name="S M Towhidul Islam" userId="f0c7a54b-59a3-4574-a7d3-38d3921eb4d8" providerId="ADAL" clId="{C50726E6-7EA5-4028-A8F0-C0F6EEB11352}" dt="2023-06-19T21:34:40.511" v="707" actId="1076"/>
        <pc:sldMkLst>
          <pc:docMk/>
          <pc:sldMk cId="3593239606" sldId="261"/>
        </pc:sldMkLst>
        <pc:spChg chg="del">
          <ac:chgData name="S M Towhidul Islam" userId="f0c7a54b-59a3-4574-a7d3-38d3921eb4d8" providerId="ADAL" clId="{C50726E6-7EA5-4028-A8F0-C0F6EEB11352}" dt="2023-06-19T21:31:23.307" v="698" actId="478"/>
          <ac:spMkLst>
            <pc:docMk/>
            <pc:sldMk cId="3593239606" sldId="261"/>
            <ac:spMk id="7" creationId="{366B7507-6E45-4244-5AE0-B689D4BBB475}"/>
          </ac:spMkLst>
        </pc:spChg>
        <pc:picChg chg="add mod">
          <ac:chgData name="S M Towhidul Islam" userId="f0c7a54b-59a3-4574-a7d3-38d3921eb4d8" providerId="ADAL" clId="{C50726E6-7EA5-4028-A8F0-C0F6EEB11352}" dt="2023-06-19T21:33:16.390" v="702" actId="14100"/>
          <ac:picMkLst>
            <pc:docMk/>
            <pc:sldMk cId="3593239606" sldId="261"/>
            <ac:picMk id="4" creationId="{8C0C70C0-945A-7F7E-4512-E747AAE61A48}"/>
          </ac:picMkLst>
        </pc:picChg>
        <pc:picChg chg="del">
          <ac:chgData name="S M Towhidul Islam" userId="f0c7a54b-59a3-4574-a7d3-38d3921eb4d8" providerId="ADAL" clId="{C50726E6-7EA5-4028-A8F0-C0F6EEB11352}" dt="2023-06-19T21:31:19.718" v="697" actId="478"/>
          <ac:picMkLst>
            <pc:docMk/>
            <pc:sldMk cId="3593239606" sldId="261"/>
            <ac:picMk id="5" creationId="{404842EE-B3B0-1169-A0AD-2C04058E0292}"/>
          </ac:picMkLst>
        </pc:picChg>
        <pc:picChg chg="add mod">
          <ac:chgData name="S M Towhidul Islam" userId="f0c7a54b-59a3-4574-a7d3-38d3921eb4d8" providerId="ADAL" clId="{C50726E6-7EA5-4028-A8F0-C0F6EEB11352}" dt="2023-06-19T21:34:40.511" v="707" actId="1076"/>
          <ac:picMkLst>
            <pc:docMk/>
            <pc:sldMk cId="3593239606" sldId="261"/>
            <ac:picMk id="8" creationId="{C1FC470B-916F-64F8-FC8C-4AA9716EB810}"/>
          </ac:picMkLst>
        </pc:picChg>
      </pc:sldChg>
      <pc:sldChg chg="addSp modSp new mod modAnim">
        <pc:chgData name="S M Towhidul Islam" userId="f0c7a54b-59a3-4574-a7d3-38d3921eb4d8" providerId="ADAL" clId="{C50726E6-7EA5-4028-A8F0-C0F6EEB11352}" dt="2023-06-19T21:56:34.495" v="714" actId="1076"/>
        <pc:sldMkLst>
          <pc:docMk/>
          <pc:sldMk cId="1224711986" sldId="262"/>
        </pc:sldMkLst>
        <pc:picChg chg="add mod">
          <ac:chgData name="S M Towhidul Islam" userId="f0c7a54b-59a3-4574-a7d3-38d3921eb4d8" providerId="ADAL" clId="{C50726E6-7EA5-4028-A8F0-C0F6EEB11352}" dt="2023-06-19T21:56:34.495" v="714" actId="1076"/>
          <ac:picMkLst>
            <pc:docMk/>
            <pc:sldMk cId="1224711986" sldId="262"/>
            <ac:picMk id="2" creationId="{21FF33E5-C06E-8248-747E-3A510CD36D84}"/>
          </ac:picMkLst>
        </pc:picChg>
      </pc:sldChg>
      <pc:sldChg chg="addSp modSp new mod modAnim">
        <pc:chgData name="S M Towhidul Islam" userId="f0c7a54b-59a3-4574-a7d3-38d3921eb4d8" providerId="ADAL" clId="{C50726E6-7EA5-4028-A8F0-C0F6EEB11352}" dt="2023-06-19T21:58:29.680" v="726" actId="1076"/>
        <pc:sldMkLst>
          <pc:docMk/>
          <pc:sldMk cId="1484397042" sldId="263"/>
        </pc:sldMkLst>
        <pc:spChg chg="add mod">
          <ac:chgData name="S M Towhidul Islam" userId="f0c7a54b-59a3-4574-a7d3-38d3921eb4d8" providerId="ADAL" clId="{C50726E6-7EA5-4028-A8F0-C0F6EEB11352}" dt="2023-06-19T21:58:14.772" v="722" actId="1076"/>
          <ac:spMkLst>
            <pc:docMk/>
            <pc:sldMk cId="1484397042" sldId="263"/>
            <ac:spMk id="5" creationId="{860B54C0-ED5A-5988-D938-610616D89E56}"/>
          </ac:spMkLst>
        </pc:spChg>
        <pc:picChg chg="add mod">
          <ac:chgData name="S M Towhidul Islam" userId="f0c7a54b-59a3-4574-a7d3-38d3921eb4d8" providerId="ADAL" clId="{C50726E6-7EA5-4028-A8F0-C0F6EEB11352}" dt="2023-06-19T21:58:29.680" v="726" actId="1076"/>
          <ac:picMkLst>
            <pc:docMk/>
            <pc:sldMk cId="1484397042" sldId="263"/>
            <ac:picMk id="3" creationId="{31720434-6069-CEC1-0EEB-A4FFFAB2A172}"/>
          </ac:picMkLst>
        </pc:picChg>
      </pc:sldChg>
      <pc:sldChg chg="addSp modSp new mod modAnim">
        <pc:chgData name="S M Towhidul Islam" userId="f0c7a54b-59a3-4574-a7d3-38d3921eb4d8" providerId="ADAL" clId="{C50726E6-7EA5-4028-A8F0-C0F6EEB11352}" dt="2023-06-19T22:01:55.412" v="766"/>
        <pc:sldMkLst>
          <pc:docMk/>
          <pc:sldMk cId="4028513849" sldId="264"/>
        </pc:sldMkLst>
        <pc:spChg chg="add mod">
          <ac:chgData name="S M Towhidul Islam" userId="f0c7a54b-59a3-4574-a7d3-38d3921eb4d8" providerId="ADAL" clId="{C50726E6-7EA5-4028-A8F0-C0F6EEB11352}" dt="2023-06-19T21:59:23.043" v="731" actId="1076"/>
          <ac:spMkLst>
            <pc:docMk/>
            <pc:sldMk cId="4028513849" sldId="264"/>
            <ac:spMk id="3" creationId="{F8BC415B-8FA5-5044-F27A-6AA97D05C7F9}"/>
          </ac:spMkLst>
        </pc:spChg>
        <pc:spChg chg="add mod">
          <ac:chgData name="S M Towhidul Islam" userId="f0c7a54b-59a3-4574-a7d3-38d3921eb4d8" providerId="ADAL" clId="{C50726E6-7EA5-4028-A8F0-C0F6EEB11352}" dt="2023-06-19T22:01:42.596" v="762" actId="1076"/>
          <ac:spMkLst>
            <pc:docMk/>
            <pc:sldMk cId="4028513849" sldId="264"/>
            <ac:spMk id="5" creationId="{9411A954-1C2D-6775-6C79-D6A4FDBDADC2}"/>
          </ac:spMkLst>
        </pc:spChg>
        <pc:picChg chg="add mod">
          <ac:chgData name="S M Towhidul Islam" userId="f0c7a54b-59a3-4574-a7d3-38d3921eb4d8" providerId="ADAL" clId="{C50726E6-7EA5-4028-A8F0-C0F6EEB11352}" dt="2023-06-19T22:01:33.082" v="760" actId="1076"/>
          <ac:picMkLst>
            <pc:docMk/>
            <pc:sldMk cId="4028513849" sldId="264"/>
            <ac:picMk id="7" creationId="{11B94E82-7FC7-86FC-268D-1F505A89896E}"/>
          </ac:picMkLst>
        </pc:picChg>
      </pc:sldChg>
      <pc:sldChg chg="addSp modSp new mod setBg modAnim">
        <pc:chgData name="S M Towhidul Islam" userId="f0c7a54b-59a3-4574-a7d3-38d3921eb4d8" providerId="ADAL" clId="{C50726E6-7EA5-4028-A8F0-C0F6EEB11352}" dt="2023-06-19T22:13:51.324" v="817" actId="14100"/>
        <pc:sldMkLst>
          <pc:docMk/>
          <pc:sldMk cId="2181836679" sldId="265"/>
        </pc:sldMkLst>
        <pc:spChg chg="add mod ord">
          <ac:chgData name="S M Towhidul Islam" userId="f0c7a54b-59a3-4574-a7d3-38d3921eb4d8" providerId="ADAL" clId="{C50726E6-7EA5-4028-A8F0-C0F6EEB11352}" dt="2023-06-19T22:09:45.613" v="785" actId="1582"/>
          <ac:spMkLst>
            <pc:docMk/>
            <pc:sldMk cId="2181836679" sldId="265"/>
            <ac:spMk id="6" creationId="{80CB1F50-6247-DFDB-C33D-8AD03A349F60}"/>
          </ac:spMkLst>
        </pc:spChg>
        <pc:spChg chg="add mod">
          <ac:chgData name="S M Towhidul Islam" userId="f0c7a54b-59a3-4574-a7d3-38d3921eb4d8" providerId="ADAL" clId="{C50726E6-7EA5-4028-A8F0-C0F6EEB11352}" dt="2023-06-19T22:11:06.554" v="794" actId="208"/>
          <ac:spMkLst>
            <pc:docMk/>
            <pc:sldMk cId="2181836679" sldId="265"/>
            <ac:spMk id="9" creationId="{B8665F1A-DE17-82C8-9C7E-21CF1E7F4914}"/>
          </ac:spMkLst>
        </pc:spChg>
        <pc:spChg chg="add mod">
          <ac:chgData name="S M Towhidul Islam" userId="f0c7a54b-59a3-4574-a7d3-38d3921eb4d8" providerId="ADAL" clId="{C50726E6-7EA5-4028-A8F0-C0F6EEB11352}" dt="2023-06-19T22:13:51.324" v="817" actId="14100"/>
          <ac:spMkLst>
            <pc:docMk/>
            <pc:sldMk cId="2181836679" sldId="265"/>
            <ac:spMk id="12" creationId="{2AEB1E1C-8EF8-DEF8-BFD3-EF5CDC765126}"/>
          </ac:spMkLst>
        </pc:spChg>
        <pc:picChg chg="add mod">
          <ac:chgData name="S M Towhidul Islam" userId="f0c7a54b-59a3-4574-a7d3-38d3921eb4d8" providerId="ADAL" clId="{C50726E6-7EA5-4028-A8F0-C0F6EEB11352}" dt="2023-06-19T22:10:48.633" v="791" actId="1076"/>
          <ac:picMkLst>
            <pc:docMk/>
            <pc:sldMk cId="2181836679" sldId="265"/>
            <ac:picMk id="3" creationId="{1F6B3EEA-AD0B-C229-A0E4-5734573B8F02}"/>
          </ac:picMkLst>
        </pc:picChg>
        <pc:picChg chg="add mod">
          <ac:chgData name="S M Towhidul Islam" userId="f0c7a54b-59a3-4574-a7d3-38d3921eb4d8" providerId="ADAL" clId="{C50726E6-7EA5-4028-A8F0-C0F6EEB11352}" dt="2023-06-19T22:08:33.796" v="777" actId="1076"/>
          <ac:picMkLst>
            <pc:docMk/>
            <pc:sldMk cId="2181836679" sldId="265"/>
            <ac:picMk id="5" creationId="{7104FF7C-8BB3-9773-6837-66A9BA935BAF}"/>
          </ac:picMkLst>
        </pc:picChg>
        <pc:picChg chg="add mod">
          <ac:chgData name="S M Towhidul Islam" userId="f0c7a54b-59a3-4574-a7d3-38d3921eb4d8" providerId="ADAL" clId="{C50726E6-7EA5-4028-A8F0-C0F6EEB11352}" dt="2023-06-19T22:10:40.575" v="788" actId="14100"/>
          <ac:picMkLst>
            <pc:docMk/>
            <pc:sldMk cId="2181836679" sldId="265"/>
            <ac:picMk id="8" creationId="{96DC99CE-0B7A-22D0-E9E6-BDD6D8458AC5}"/>
          </ac:picMkLst>
        </pc:picChg>
        <pc:picChg chg="add mod">
          <ac:chgData name="S M Towhidul Islam" userId="f0c7a54b-59a3-4574-a7d3-38d3921eb4d8" providerId="ADAL" clId="{C50726E6-7EA5-4028-A8F0-C0F6EEB11352}" dt="2023-06-19T22:11:43.219" v="797" actId="14100"/>
          <ac:picMkLst>
            <pc:docMk/>
            <pc:sldMk cId="2181836679" sldId="265"/>
            <ac:picMk id="11" creationId="{FE2D35E7-212C-DD06-9C57-91AEB4A7B1B4}"/>
          </ac:picMkLst>
        </pc:picChg>
      </pc:sldChg>
      <pc:sldChg chg="addSp modSp new mod modAnim">
        <pc:chgData name="S M Towhidul Islam" userId="f0c7a54b-59a3-4574-a7d3-38d3921eb4d8" providerId="ADAL" clId="{C50726E6-7EA5-4028-A8F0-C0F6EEB11352}" dt="2023-06-19T22:17:25.399" v="829"/>
        <pc:sldMkLst>
          <pc:docMk/>
          <pc:sldMk cId="281749253" sldId="266"/>
        </pc:sldMkLst>
        <pc:picChg chg="add mod">
          <ac:chgData name="S M Towhidul Islam" userId="f0c7a54b-59a3-4574-a7d3-38d3921eb4d8" providerId="ADAL" clId="{C50726E6-7EA5-4028-A8F0-C0F6EEB11352}" dt="2023-06-19T22:17:13.040" v="826" actId="1076"/>
          <ac:picMkLst>
            <pc:docMk/>
            <pc:sldMk cId="281749253" sldId="266"/>
            <ac:picMk id="3" creationId="{0C8EFC41-6B54-B683-B39F-EC944D0FCBD1}"/>
          </ac:picMkLst>
        </pc:picChg>
        <pc:picChg chg="add mod">
          <ac:chgData name="S M Towhidul Islam" userId="f0c7a54b-59a3-4574-a7d3-38d3921eb4d8" providerId="ADAL" clId="{C50726E6-7EA5-4028-A8F0-C0F6EEB11352}" dt="2023-06-19T22:17:20.079" v="827" actId="1076"/>
          <ac:picMkLst>
            <pc:docMk/>
            <pc:sldMk cId="281749253" sldId="266"/>
            <ac:picMk id="5" creationId="{899A2DD9-E73F-A4F6-572E-AD37C1BC7848}"/>
          </ac:picMkLst>
        </pc:picChg>
      </pc:sldChg>
      <pc:sldChg chg="addSp modSp new mod modAnim">
        <pc:chgData name="S M Towhidul Islam" userId="f0c7a54b-59a3-4574-a7d3-38d3921eb4d8" providerId="ADAL" clId="{C50726E6-7EA5-4028-A8F0-C0F6EEB11352}" dt="2023-06-19T23:12:30.380" v="862"/>
        <pc:sldMkLst>
          <pc:docMk/>
          <pc:sldMk cId="3185736905" sldId="267"/>
        </pc:sldMkLst>
        <pc:spChg chg="add mod">
          <ac:chgData name="S M Towhidul Islam" userId="f0c7a54b-59a3-4574-a7d3-38d3921eb4d8" providerId="ADAL" clId="{C50726E6-7EA5-4028-A8F0-C0F6EEB11352}" dt="2023-06-19T23:11:23.274" v="853" actId="113"/>
          <ac:spMkLst>
            <pc:docMk/>
            <pc:sldMk cId="3185736905" sldId="267"/>
            <ac:spMk id="4" creationId="{4C3F3B17-2895-4678-09C2-D6A3507489D3}"/>
          </ac:spMkLst>
        </pc:spChg>
        <pc:picChg chg="add mod">
          <ac:chgData name="S M Towhidul Islam" userId="f0c7a54b-59a3-4574-a7d3-38d3921eb4d8" providerId="ADAL" clId="{C50726E6-7EA5-4028-A8F0-C0F6EEB11352}" dt="2023-06-19T23:10:42.600" v="835" actId="1076"/>
          <ac:picMkLst>
            <pc:docMk/>
            <pc:sldMk cId="3185736905" sldId="267"/>
            <ac:picMk id="3" creationId="{2A4B2CED-6E1E-6B79-4096-E147E3313339}"/>
          </ac:picMkLst>
        </pc:picChg>
      </pc:sldChg>
      <pc:sldChg chg="addSp modSp new mod modAnim">
        <pc:chgData name="S M Towhidul Islam" userId="f0c7a54b-59a3-4574-a7d3-38d3921eb4d8" providerId="ADAL" clId="{C50726E6-7EA5-4028-A8F0-C0F6EEB11352}" dt="2023-06-19T23:14:02.739" v="892" actId="255"/>
        <pc:sldMkLst>
          <pc:docMk/>
          <pc:sldMk cId="3895868341" sldId="268"/>
        </pc:sldMkLst>
        <pc:spChg chg="add mod">
          <ac:chgData name="S M Towhidul Islam" userId="f0c7a54b-59a3-4574-a7d3-38d3921eb4d8" providerId="ADAL" clId="{C50726E6-7EA5-4028-A8F0-C0F6EEB11352}" dt="2023-06-19T23:14:02.739" v="892" actId="255"/>
          <ac:spMkLst>
            <pc:docMk/>
            <pc:sldMk cId="3895868341" sldId="268"/>
            <ac:spMk id="4" creationId="{512F40DD-D818-DEE0-FFA9-831F297467BD}"/>
          </ac:spMkLst>
        </pc:spChg>
        <pc:picChg chg="add mod">
          <ac:chgData name="S M Towhidul Islam" userId="f0c7a54b-59a3-4574-a7d3-38d3921eb4d8" providerId="ADAL" clId="{C50726E6-7EA5-4028-A8F0-C0F6EEB11352}" dt="2023-06-19T23:13:52.031" v="890" actId="1076"/>
          <ac:picMkLst>
            <pc:docMk/>
            <pc:sldMk cId="3895868341" sldId="268"/>
            <ac:picMk id="3" creationId="{5161C68C-8BE3-44D9-4E1E-28F7C08020FD}"/>
          </ac:picMkLst>
        </pc:picChg>
      </pc:sldChg>
      <pc:sldChg chg="addSp modSp new mod modAnim">
        <pc:chgData name="S M Towhidul Islam" userId="f0c7a54b-59a3-4574-a7d3-38d3921eb4d8" providerId="ADAL" clId="{C50726E6-7EA5-4028-A8F0-C0F6EEB11352}" dt="2023-06-19T23:16:06.012" v="910" actId="1076"/>
        <pc:sldMkLst>
          <pc:docMk/>
          <pc:sldMk cId="1880829205" sldId="269"/>
        </pc:sldMkLst>
        <pc:spChg chg="add mod">
          <ac:chgData name="S M Towhidul Islam" userId="f0c7a54b-59a3-4574-a7d3-38d3921eb4d8" providerId="ADAL" clId="{C50726E6-7EA5-4028-A8F0-C0F6EEB11352}" dt="2023-06-19T23:16:06.012" v="910" actId="1076"/>
          <ac:spMkLst>
            <pc:docMk/>
            <pc:sldMk cId="1880829205" sldId="269"/>
            <ac:spMk id="4" creationId="{03D1F792-6B45-A9A7-EFCB-1F928CED82EF}"/>
          </ac:spMkLst>
        </pc:spChg>
        <pc:picChg chg="add mod">
          <ac:chgData name="S M Towhidul Islam" userId="f0c7a54b-59a3-4574-a7d3-38d3921eb4d8" providerId="ADAL" clId="{C50726E6-7EA5-4028-A8F0-C0F6EEB11352}" dt="2023-06-19T23:15:17.375" v="900" actId="1076"/>
          <ac:picMkLst>
            <pc:docMk/>
            <pc:sldMk cId="1880829205" sldId="269"/>
            <ac:picMk id="3" creationId="{5B7FAAC2-0CB5-E6D1-1113-37D24ABF5568}"/>
          </ac:picMkLst>
        </pc:picChg>
      </pc:sldChg>
      <pc:sldChg chg="addSp modSp new mod setBg">
        <pc:chgData name="S M Towhidul Islam" userId="f0c7a54b-59a3-4574-a7d3-38d3921eb4d8" providerId="ADAL" clId="{C50726E6-7EA5-4028-A8F0-C0F6EEB11352}" dt="2023-06-19T23:38:42.801" v="997" actId="1035"/>
        <pc:sldMkLst>
          <pc:docMk/>
          <pc:sldMk cId="3473214909" sldId="270"/>
        </pc:sldMkLst>
        <pc:spChg chg="add mod">
          <ac:chgData name="S M Towhidul Islam" userId="f0c7a54b-59a3-4574-a7d3-38d3921eb4d8" providerId="ADAL" clId="{C50726E6-7EA5-4028-A8F0-C0F6EEB11352}" dt="2023-06-19T23:37:43.019" v="978" actId="113"/>
          <ac:spMkLst>
            <pc:docMk/>
            <pc:sldMk cId="3473214909" sldId="270"/>
            <ac:spMk id="2" creationId="{2F094FD8-40C4-5319-C47C-B0982041968E}"/>
          </ac:spMkLst>
        </pc:spChg>
        <pc:picChg chg="add mod">
          <ac:chgData name="S M Towhidul Islam" userId="f0c7a54b-59a3-4574-a7d3-38d3921eb4d8" providerId="ADAL" clId="{C50726E6-7EA5-4028-A8F0-C0F6EEB11352}" dt="2023-06-19T23:38:42.801" v="997" actId="1035"/>
          <ac:picMkLst>
            <pc:docMk/>
            <pc:sldMk cId="3473214909" sldId="270"/>
            <ac:picMk id="4" creationId="{4A0387EC-2755-00D4-26FC-A2BE69BF19B0}"/>
          </ac:picMkLst>
        </pc:picChg>
        <pc:picChg chg="add mod">
          <ac:chgData name="S M Towhidul Islam" userId="f0c7a54b-59a3-4574-a7d3-38d3921eb4d8" providerId="ADAL" clId="{C50726E6-7EA5-4028-A8F0-C0F6EEB11352}" dt="2023-06-19T23:38:39.442" v="993" actId="1036"/>
          <ac:picMkLst>
            <pc:docMk/>
            <pc:sldMk cId="3473214909" sldId="270"/>
            <ac:picMk id="6" creationId="{0E88A076-CA43-70AB-D92B-5D4F30C46650}"/>
          </ac:picMkLst>
        </pc:picChg>
      </pc:sldChg>
      <pc:sldChg chg="addSp modSp new mod modAnim">
        <pc:chgData name="S M Towhidul Islam" userId="f0c7a54b-59a3-4574-a7d3-38d3921eb4d8" providerId="ADAL" clId="{C50726E6-7EA5-4028-A8F0-C0F6EEB11352}" dt="2023-06-20T02:11:17.184" v="1126"/>
        <pc:sldMkLst>
          <pc:docMk/>
          <pc:sldMk cId="689163654" sldId="271"/>
        </pc:sldMkLst>
        <pc:spChg chg="add mod">
          <ac:chgData name="S M Towhidul Islam" userId="f0c7a54b-59a3-4574-a7d3-38d3921eb4d8" providerId="ADAL" clId="{C50726E6-7EA5-4028-A8F0-C0F6EEB11352}" dt="2023-06-19T23:41:46.963" v="1024" actId="20577"/>
          <ac:spMkLst>
            <pc:docMk/>
            <pc:sldMk cId="689163654" sldId="271"/>
            <ac:spMk id="2" creationId="{F3CEE9E8-D3F1-5C6B-46FF-CB2FA19DDE1A}"/>
          </ac:spMkLst>
        </pc:spChg>
        <pc:spChg chg="add mod">
          <ac:chgData name="S M Towhidul Islam" userId="f0c7a54b-59a3-4574-a7d3-38d3921eb4d8" providerId="ADAL" clId="{C50726E6-7EA5-4028-A8F0-C0F6EEB11352}" dt="2023-06-20T02:05:58.629" v="1046" actId="15"/>
          <ac:spMkLst>
            <pc:docMk/>
            <pc:sldMk cId="689163654" sldId="271"/>
            <ac:spMk id="4" creationId="{AA1EE2C0-9A9A-D502-0D0B-1B1DACA073A7}"/>
          </ac:spMkLst>
        </pc:spChg>
        <pc:spChg chg="add mod">
          <ac:chgData name="S M Towhidul Islam" userId="f0c7a54b-59a3-4574-a7d3-38d3921eb4d8" providerId="ADAL" clId="{C50726E6-7EA5-4028-A8F0-C0F6EEB11352}" dt="2023-06-20T02:08:49.039" v="1076" actId="1076"/>
          <ac:spMkLst>
            <pc:docMk/>
            <pc:sldMk cId="689163654" sldId="271"/>
            <ac:spMk id="5" creationId="{BCE5E2EB-A1FE-E673-8A4A-A7B1F7F5DFAA}"/>
          </ac:spMkLst>
        </pc:spChg>
        <pc:spChg chg="add mod">
          <ac:chgData name="S M Towhidul Islam" userId="f0c7a54b-59a3-4574-a7d3-38d3921eb4d8" providerId="ADAL" clId="{C50726E6-7EA5-4028-A8F0-C0F6EEB11352}" dt="2023-06-20T02:08:49.039" v="1076" actId="1076"/>
          <ac:spMkLst>
            <pc:docMk/>
            <pc:sldMk cId="689163654" sldId="271"/>
            <ac:spMk id="6" creationId="{543E599F-A546-0861-9E32-6401E7A0F898}"/>
          </ac:spMkLst>
        </pc:spChg>
        <pc:spChg chg="add mod">
          <ac:chgData name="S M Towhidul Islam" userId="f0c7a54b-59a3-4574-a7d3-38d3921eb4d8" providerId="ADAL" clId="{C50726E6-7EA5-4028-A8F0-C0F6EEB11352}" dt="2023-06-20T02:08:49.039" v="1076" actId="1076"/>
          <ac:spMkLst>
            <pc:docMk/>
            <pc:sldMk cId="689163654" sldId="271"/>
            <ac:spMk id="7" creationId="{B579F26C-5F09-262E-24BB-944B991968EB}"/>
          </ac:spMkLst>
        </pc:spChg>
        <pc:spChg chg="add mod">
          <ac:chgData name="S M Towhidul Islam" userId="f0c7a54b-59a3-4574-a7d3-38d3921eb4d8" providerId="ADAL" clId="{C50726E6-7EA5-4028-A8F0-C0F6EEB11352}" dt="2023-06-20T02:09:17.145" v="1103" actId="1076"/>
          <ac:spMkLst>
            <pc:docMk/>
            <pc:sldMk cId="689163654" sldId="271"/>
            <ac:spMk id="16" creationId="{E5FA8D93-2C45-6EFA-DE62-302849972073}"/>
          </ac:spMkLst>
        </pc:spChg>
        <pc:spChg chg="add mod">
          <ac:chgData name="S M Towhidul Islam" userId="f0c7a54b-59a3-4574-a7d3-38d3921eb4d8" providerId="ADAL" clId="{C50726E6-7EA5-4028-A8F0-C0F6EEB11352}" dt="2023-06-20T02:10:09.699" v="1112" actId="1076"/>
          <ac:spMkLst>
            <pc:docMk/>
            <pc:sldMk cId="689163654" sldId="271"/>
            <ac:spMk id="17" creationId="{63E4940D-11BF-DAF7-C68A-7566C0A3A0D6}"/>
          </ac:spMkLst>
        </pc:spChg>
        <pc:spChg chg="add mod">
          <ac:chgData name="S M Towhidul Islam" userId="f0c7a54b-59a3-4574-a7d3-38d3921eb4d8" providerId="ADAL" clId="{C50726E6-7EA5-4028-A8F0-C0F6EEB11352}" dt="2023-06-20T02:10:21.124" v="1114" actId="1076"/>
          <ac:spMkLst>
            <pc:docMk/>
            <pc:sldMk cId="689163654" sldId="271"/>
            <ac:spMk id="18" creationId="{59CB9023-CF8F-A6BC-629E-5AB5D1676D0E}"/>
          </ac:spMkLst>
        </pc:spChg>
        <pc:cxnChg chg="add mod">
          <ac:chgData name="S M Towhidul Islam" userId="f0c7a54b-59a3-4574-a7d3-38d3921eb4d8" providerId="ADAL" clId="{C50726E6-7EA5-4028-A8F0-C0F6EEB11352}" dt="2023-06-20T02:08:49.039" v="1076" actId="1076"/>
          <ac:cxnSpMkLst>
            <pc:docMk/>
            <pc:sldMk cId="689163654" sldId="271"/>
            <ac:cxnSpMk id="9" creationId="{A412C9D6-6031-9EA1-9CE4-44BAF87FD850}"/>
          </ac:cxnSpMkLst>
        </pc:cxnChg>
        <pc:cxnChg chg="add mod">
          <ac:chgData name="S M Towhidul Islam" userId="f0c7a54b-59a3-4574-a7d3-38d3921eb4d8" providerId="ADAL" clId="{C50726E6-7EA5-4028-A8F0-C0F6EEB11352}" dt="2023-06-20T02:08:49.039" v="1076" actId="1076"/>
          <ac:cxnSpMkLst>
            <pc:docMk/>
            <pc:sldMk cId="689163654" sldId="271"/>
            <ac:cxnSpMk id="12" creationId="{AAE18988-F893-EE2B-25DF-A1EB61BEEEF5}"/>
          </ac:cxnSpMkLst>
        </pc:cxnChg>
      </pc:sldChg>
      <pc:sldChg chg="addSp modSp new mod">
        <pc:chgData name="S M Towhidul Islam" userId="f0c7a54b-59a3-4574-a7d3-38d3921eb4d8" providerId="ADAL" clId="{C50726E6-7EA5-4028-A8F0-C0F6EEB11352}" dt="2023-06-20T02:15:05.427" v="1131" actId="1076"/>
        <pc:sldMkLst>
          <pc:docMk/>
          <pc:sldMk cId="2135676970" sldId="272"/>
        </pc:sldMkLst>
        <pc:picChg chg="add mod">
          <ac:chgData name="S M Towhidul Islam" userId="f0c7a54b-59a3-4574-a7d3-38d3921eb4d8" providerId="ADAL" clId="{C50726E6-7EA5-4028-A8F0-C0F6EEB11352}" dt="2023-06-20T02:15:05.427" v="1131" actId="1076"/>
          <ac:picMkLst>
            <pc:docMk/>
            <pc:sldMk cId="2135676970" sldId="272"/>
            <ac:picMk id="3" creationId="{A5964764-8356-22E8-5416-CE4D8B2EA08F}"/>
          </ac:picMkLst>
        </pc:picChg>
      </pc:sldChg>
      <pc:sldChg chg="addSp delSp modSp new mod modAnim">
        <pc:chgData name="S M Towhidul Islam" userId="f0c7a54b-59a3-4574-a7d3-38d3921eb4d8" providerId="ADAL" clId="{C50726E6-7EA5-4028-A8F0-C0F6EEB11352}" dt="2023-06-20T02:18:15.249" v="1166"/>
        <pc:sldMkLst>
          <pc:docMk/>
          <pc:sldMk cId="2452158850" sldId="273"/>
        </pc:sldMkLst>
        <pc:spChg chg="add del mod">
          <ac:chgData name="S M Towhidul Islam" userId="f0c7a54b-59a3-4574-a7d3-38d3921eb4d8" providerId="ADAL" clId="{C50726E6-7EA5-4028-A8F0-C0F6EEB11352}" dt="2023-06-20T02:16:37.803" v="1153" actId="478"/>
          <ac:spMkLst>
            <pc:docMk/>
            <pc:sldMk cId="2452158850" sldId="273"/>
            <ac:spMk id="4" creationId="{785A6517-0D47-0646-21F5-43D843051251}"/>
          </ac:spMkLst>
        </pc:spChg>
        <pc:picChg chg="add del">
          <ac:chgData name="S M Towhidul Islam" userId="f0c7a54b-59a3-4574-a7d3-38d3921eb4d8" providerId="ADAL" clId="{C50726E6-7EA5-4028-A8F0-C0F6EEB11352}" dt="2023-06-20T02:15:33.948" v="1134" actId="22"/>
          <ac:picMkLst>
            <pc:docMk/>
            <pc:sldMk cId="2452158850" sldId="273"/>
            <ac:picMk id="3" creationId="{0F4D9A07-E391-0A22-0407-F0B122B65889}"/>
          </ac:picMkLst>
        </pc:picChg>
        <pc:picChg chg="add mod">
          <ac:chgData name="S M Towhidul Islam" userId="f0c7a54b-59a3-4574-a7d3-38d3921eb4d8" providerId="ADAL" clId="{C50726E6-7EA5-4028-A8F0-C0F6EEB11352}" dt="2023-06-20T02:16:39.879" v="1154" actId="1076"/>
          <ac:picMkLst>
            <pc:docMk/>
            <pc:sldMk cId="2452158850" sldId="273"/>
            <ac:picMk id="6" creationId="{98E6E87E-EB25-F403-F67A-D66668E193F7}"/>
          </ac:picMkLst>
        </pc:picChg>
        <pc:picChg chg="add mod">
          <ac:chgData name="S M Towhidul Islam" userId="f0c7a54b-59a3-4574-a7d3-38d3921eb4d8" providerId="ADAL" clId="{C50726E6-7EA5-4028-A8F0-C0F6EEB11352}" dt="2023-06-20T02:18:03.571" v="1163" actId="1076"/>
          <ac:picMkLst>
            <pc:docMk/>
            <pc:sldMk cId="2452158850" sldId="273"/>
            <ac:picMk id="8" creationId="{619A9B48-80B4-8F8C-AB69-8AF7FE25B9E2}"/>
          </ac:picMkLst>
        </pc:picChg>
        <pc:picChg chg="add mod">
          <ac:chgData name="S M Towhidul Islam" userId="f0c7a54b-59a3-4574-a7d3-38d3921eb4d8" providerId="ADAL" clId="{C50726E6-7EA5-4028-A8F0-C0F6EEB11352}" dt="2023-06-20T02:17:59.674" v="1162" actId="1076"/>
          <ac:picMkLst>
            <pc:docMk/>
            <pc:sldMk cId="2452158850" sldId="273"/>
            <ac:picMk id="10" creationId="{A7AAA3A2-1FD9-DF84-0A63-499421D114C4}"/>
          </ac:picMkLst>
        </pc:picChg>
      </pc:sldChg>
      <pc:sldChg chg="addSp modSp new mod modAnim">
        <pc:chgData name="S M Towhidul Islam" userId="f0c7a54b-59a3-4574-a7d3-38d3921eb4d8" providerId="ADAL" clId="{C50726E6-7EA5-4028-A8F0-C0F6EEB11352}" dt="2023-06-20T02:20:41.471" v="1211" actId="1076"/>
        <pc:sldMkLst>
          <pc:docMk/>
          <pc:sldMk cId="2740961647" sldId="274"/>
        </pc:sldMkLst>
        <pc:spChg chg="add mod">
          <ac:chgData name="S M Towhidul Islam" userId="f0c7a54b-59a3-4574-a7d3-38d3921eb4d8" providerId="ADAL" clId="{C50726E6-7EA5-4028-A8F0-C0F6EEB11352}" dt="2023-06-20T02:19:10.289" v="1191" actId="20577"/>
          <ac:spMkLst>
            <pc:docMk/>
            <pc:sldMk cId="2740961647" sldId="274"/>
            <ac:spMk id="2" creationId="{4C92B8D0-EC37-621F-EEE3-0D146752AF4E}"/>
          </ac:spMkLst>
        </pc:spChg>
        <pc:spChg chg="add mod">
          <ac:chgData name="S M Towhidul Islam" userId="f0c7a54b-59a3-4574-a7d3-38d3921eb4d8" providerId="ADAL" clId="{C50726E6-7EA5-4028-A8F0-C0F6EEB11352}" dt="2023-06-20T02:20:41.471" v="1211" actId="1076"/>
          <ac:spMkLst>
            <pc:docMk/>
            <pc:sldMk cId="2740961647" sldId="274"/>
            <ac:spMk id="7" creationId="{FB277FE8-8BFC-D4B1-2686-E105384D5D51}"/>
          </ac:spMkLst>
        </pc:spChg>
        <pc:picChg chg="add mod">
          <ac:chgData name="S M Towhidul Islam" userId="f0c7a54b-59a3-4574-a7d3-38d3921eb4d8" providerId="ADAL" clId="{C50726E6-7EA5-4028-A8F0-C0F6EEB11352}" dt="2023-06-20T02:19:59.990" v="1202" actId="1076"/>
          <ac:picMkLst>
            <pc:docMk/>
            <pc:sldMk cId="2740961647" sldId="274"/>
            <ac:picMk id="4" creationId="{076CBBE5-2F74-B254-DEE3-9629B6E62E65}"/>
          </ac:picMkLst>
        </pc:picChg>
        <pc:picChg chg="add mod">
          <ac:chgData name="S M Towhidul Islam" userId="f0c7a54b-59a3-4574-a7d3-38d3921eb4d8" providerId="ADAL" clId="{C50726E6-7EA5-4028-A8F0-C0F6EEB11352}" dt="2023-06-20T02:19:56.708" v="1201" actId="1076"/>
          <ac:picMkLst>
            <pc:docMk/>
            <pc:sldMk cId="2740961647" sldId="274"/>
            <ac:picMk id="6" creationId="{8EB259F3-DCF7-3147-8F5F-D2616DCFCF4E}"/>
          </ac:picMkLst>
        </pc:picChg>
      </pc:sldChg>
      <pc:sldChg chg="modSp add mod">
        <pc:chgData name="S M Towhidul Islam" userId="f0c7a54b-59a3-4574-a7d3-38d3921eb4d8" providerId="ADAL" clId="{C50726E6-7EA5-4028-A8F0-C0F6EEB11352}" dt="2023-06-20T02:27:07.265" v="1220" actId="20577"/>
        <pc:sldMkLst>
          <pc:docMk/>
          <pc:sldMk cId="2561566606" sldId="275"/>
        </pc:sldMkLst>
        <pc:spChg chg="mod">
          <ac:chgData name="S M Towhidul Islam" userId="f0c7a54b-59a3-4574-a7d3-38d3921eb4d8" providerId="ADAL" clId="{C50726E6-7EA5-4028-A8F0-C0F6EEB11352}" dt="2023-06-20T02:27:07.265" v="1220" actId="20577"/>
          <ac:spMkLst>
            <pc:docMk/>
            <pc:sldMk cId="2561566606" sldId="275"/>
            <ac:spMk id="2" creationId="{8777ABD5-6559-BDD1-62BC-954618572ACB}"/>
          </ac:spMkLst>
        </pc:spChg>
        <pc:spChg chg="mod">
          <ac:chgData name="S M Towhidul Islam" userId="f0c7a54b-59a3-4574-a7d3-38d3921eb4d8" providerId="ADAL" clId="{C50726E6-7EA5-4028-A8F0-C0F6EEB11352}" dt="2023-06-20T02:27:04.290" v="1213" actId="6549"/>
          <ac:spMkLst>
            <pc:docMk/>
            <pc:sldMk cId="2561566606" sldId="275"/>
            <ac:spMk id="3" creationId="{E3A87AA6-AD67-F0C4-BD4A-A6858BD010C3}"/>
          </ac:spMkLst>
        </pc:spChg>
      </pc:sldChg>
      <pc:sldChg chg="addSp delSp modSp new mod addAnim delAnim modAnim">
        <pc:chgData name="S M Towhidul Islam" userId="f0c7a54b-59a3-4574-a7d3-38d3921eb4d8" providerId="ADAL" clId="{C50726E6-7EA5-4028-A8F0-C0F6EEB11352}" dt="2023-06-20T03:31:14.581" v="1421"/>
        <pc:sldMkLst>
          <pc:docMk/>
          <pc:sldMk cId="67082138" sldId="276"/>
        </pc:sldMkLst>
        <pc:spChg chg="add del mod">
          <ac:chgData name="S M Towhidul Islam" userId="f0c7a54b-59a3-4574-a7d3-38d3921eb4d8" providerId="ADAL" clId="{C50726E6-7EA5-4028-A8F0-C0F6EEB11352}" dt="2023-06-20T03:27:09.227" v="1232" actId="478"/>
          <ac:spMkLst>
            <pc:docMk/>
            <pc:sldMk cId="67082138" sldId="276"/>
            <ac:spMk id="2" creationId="{94659D70-EE0F-5D35-3162-BF89D5CDE145}"/>
          </ac:spMkLst>
        </pc:spChg>
        <pc:spChg chg="add del mod">
          <ac:chgData name="S M Towhidul Islam" userId="f0c7a54b-59a3-4574-a7d3-38d3921eb4d8" providerId="ADAL" clId="{C50726E6-7EA5-4028-A8F0-C0F6EEB11352}" dt="2023-06-20T03:27:18.040" v="1237"/>
          <ac:spMkLst>
            <pc:docMk/>
            <pc:sldMk cId="67082138" sldId="276"/>
            <ac:spMk id="4" creationId="{79A6FD57-E26E-325C-C3C0-497FE045332F}"/>
          </ac:spMkLst>
        </pc:spChg>
        <pc:spChg chg="add mod">
          <ac:chgData name="S M Towhidul Islam" userId="f0c7a54b-59a3-4574-a7d3-38d3921eb4d8" providerId="ADAL" clId="{C50726E6-7EA5-4028-A8F0-C0F6EEB11352}" dt="2023-06-20T03:30:02.507" v="1416" actId="2711"/>
          <ac:spMkLst>
            <pc:docMk/>
            <pc:sldMk cId="67082138" sldId="276"/>
            <ac:spMk id="6" creationId="{AEDEC89A-A98D-B0D3-00D9-5B187150108F}"/>
          </ac:spMkLst>
        </pc:spChg>
        <pc:spChg chg="add del mod">
          <ac:chgData name="S M Towhidul Islam" userId="f0c7a54b-59a3-4574-a7d3-38d3921eb4d8" providerId="ADAL" clId="{C50726E6-7EA5-4028-A8F0-C0F6EEB11352}" dt="2023-06-20T03:29:53.493" v="1414" actId="478"/>
          <ac:spMkLst>
            <pc:docMk/>
            <pc:sldMk cId="67082138" sldId="276"/>
            <ac:spMk id="7" creationId="{E3DFC1D3-1F40-1288-4775-34223D482171}"/>
          </ac:spMkLst>
        </pc:spChg>
        <pc:picChg chg="add del mod">
          <ac:chgData name="S M Towhidul Islam" userId="f0c7a54b-59a3-4574-a7d3-38d3921eb4d8" providerId="ADAL" clId="{C50726E6-7EA5-4028-A8F0-C0F6EEB11352}" dt="2023-06-20T03:27:11.652" v="1233" actId="478"/>
          <ac:picMkLst>
            <pc:docMk/>
            <pc:sldMk cId="67082138" sldId="276"/>
            <ac:picMk id="3" creationId="{74713F0D-CFF1-552B-F58F-A1D0562072D7}"/>
          </ac:picMkLst>
        </pc:picChg>
        <pc:picChg chg="add del mod">
          <ac:chgData name="S M Towhidul Islam" userId="f0c7a54b-59a3-4574-a7d3-38d3921eb4d8" providerId="ADAL" clId="{C50726E6-7EA5-4028-A8F0-C0F6EEB11352}" dt="2023-06-20T03:27:18.040" v="1237"/>
          <ac:picMkLst>
            <pc:docMk/>
            <pc:sldMk cId="67082138" sldId="276"/>
            <ac:picMk id="5" creationId="{62ECD780-8C4F-5D64-8A23-D6D0B00D5CE2}"/>
          </ac:picMkLst>
        </pc:picChg>
        <pc:picChg chg="add mod">
          <ac:chgData name="S M Towhidul Islam" userId="f0c7a54b-59a3-4574-a7d3-38d3921eb4d8" providerId="ADAL" clId="{C50726E6-7EA5-4028-A8F0-C0F6EEB11352}" dt="2023-06-20T03:31:00.740" v="1419" actId="1076"/>
          <ac:picMkLst>
            <pc:docMk/>
            <pc:sldMk cId="67082138" sldId="276"/>
            <ac:picMk id="9" creationId="{31764786-67F0-114D-AA26-AB2E480DC1C2}"/>
          </ac:picMkLst>
        </pc:picChg>
      </pc:sldChg>
      <pc:sldChg chg="addSp delSp modSp new mod modAnim">
        <pc:chgData name="S M Towhidul Islam" userId="f0c7a54b-59a3-4574-a7d3-38d3921eb4d8" providerId="ADAL" clId="{C50726E6-7EA5-4028-A8F0-C0F6EEB11352}" dt="2023-06-20T05:14:15.049" v="1438"/>
        <pc:sldMkLst>
          <pc:docMk/>
          <pc:sldMk cId="1572891402" sldId="277"/>
        </pc:sldMkLst>
        <pc:spChg chg="add del mod">
          <ac:chgData name="S M Towhidul Islam" userId="f0c7a54b-59a3-4574-a7d3-38d3921eb4d8" providerId="ADAL" clId="{C50726E6-7EA5-4028-A8F0-C0F6EEB11352}" dt="2023-06-20T03:32:43.404" v="1434" actId="478"/>
          <ac:spMkLst>
            <pc:docMk/>
            <pc:sldMk cId="1572891402" sldId="277"/>
            <ac:spMk id="8" creationId="{CA3B5F06-3E54-5FC6-1260-D55B002F4A17}"/>
          </ac:spMkLst>
        </pc:spChg>
        <pc:picChg chg="add mod">
          <ac:chgData name="S M Towhidul Islam" userId="f0c7a54b-59a3-4574-a7d3-38d3921eb4d8" providerId="ADAL" clId="{C50726E6-7EA5-4028-A8F0-C0F6EEB11352}" dt="2023-06-20T03:32:23.871" v="1430" actId="1076"/>
          <ac:picMkLst>
            <pc:docMk/>
            <pc:sldMk cId="1572891402" sldId="277"/>
            <ac:picMk id="3" creationId="{2C7A6EA6-DD3B-64E6-5BFE-CAAF3709DCD5}"/>
          </ac:picMkLst>
        </pc:picChg>
        <pc:picChg chg="add mod">
          <ac:chgData name="S M Towhidul Islam" userId="f0c7a54b-59a3-4574-a7d3-38d3921eb4d8" providerId="ADAL" clId="{C50726E6-7EA5-4028-A8F0-C0F6EEB11352}" dt="2023-06-20T03:32:21.865" v="1429" actId="1076"/>
          <ac:picMkLst>
            <pc:docMk/>
            <pc:sldMk cId="1572891402" sldId="277"/>
            <ac:picMk id="5" creationId="{6E88AF92-5DA5-D0D6-ECCB-8283F1D3C59A}"/>
          </ac:picMkLst>
        </pc:picChg>
        <pc:picChg chg="add mod">
          <ac:chgData name="S M Towhidul Islam" userId="f0c7a54b-59a3-4574-a7d3-38d3921eb4d8" providerId="ADAL" clId="{C50726E6-7EA5-4028-A8F0-C0F6EEB11352}" dt="2023-06-20T03:32:20.397" v="1428" actId="1076"/>
          <ac:picMkLst>
            <pc:docMk/>
            <pc:sldMk cId="1572891402" sldId="277"/>
            <ac:picMk id="7" creationId="{02C9C20F-A05E-1C8B-5796-E5827101AE15}"/>
          </ac:picMkLst>
        </pc:picChg>
      </pc:sldChg>
      <pc:sldChg chg="add del">
        <pc:chgData name="S M Towhidul Islam" userId="f0c7a54b-59a3-4574-a7d3-38d3921eb4d8" providerId="ADAL" clId="{C50726E6-7EA5-4028-A8F0-C0F6EEB11352}" dt="2023-06-20T03:26:56.092" v="1223"/>
        <pc:sldMkLst>
          <pc:docMk/>
          <pc:sldMk cId="3717218781" sldId="277"/>
        </pc:sldMkLst>
      </pc:sldChg>
      <pc:sldChg chg="addSp delSp modSp new mod modAnim">
        <pc:chgData name="S M Towhidul Islam" userId="f0c7a54b-59a3-4574-a7d3-38d3921eb4d8" providerId="ADAL" clId="{C50726E6-7EA5-4028-A8F0-C0F6EEB11352}" dt="2023-06-20T05:26:13.316" v="1845"/>
        <pc:sldMkLst>
          <pc:docMk/>
          <pc:sldMk cId="129935059" sldId="278"/>
        </pc:sldMkLst>
        <pc:spChg chg="add mod">
          <ac:chgData name="S M Towhidul Islam" userId="f0c7a54b-59a3-4574-a7d3-38d3921eb4d8" providerId="ADAL" clId="{C50726E6-7EA5-4028-A8F0-C0F6EEB11352}" dt="2023-06-20T05:18:17.855" v="1558" actId="1076"/>
          <ac:spMkLst>
            <pc:docMk/>
            <pc:sldMk cId="129935059" sldId="278"/>
            <ac:spMk id="4" creationId="{235DBDA5-21A8-AB48-000F-FCFD97EB1AC4}"/>
          </ac:spMkLst>
        </pc:spChg>
        <pc:spChg chg="add mod">
          <ac:chgData name="S M Towhidul Islam" userId="f0c7a54b-59a3-4574-a7d3-38d3921eb4d8" providerId="ADAL" clId="{C50726E6-7EA5-4028-A8F0-C0F6EEB11352}" dt="2023-06-20T05:18:17.855" v="1558" actId="1076"/>
          <ac:spMkLst>
            <pc:docMk/>
            <pc:sldMk cId="129935059" sldId="278"/>
            <ac:spMk id="5" creationId="{8AF4FF0B-59AF-9412-D3E5-7608FFDAEBA4}"/>
          </ac:spMkLst>
        </pc:spChg>
        <pc:spChg chg="add mod">
          <ac:chgData name="S M Towhidul Islam" userId="f0c7a54b-59a3-4574-a7d3-38d3921eb4d8" providerId="ADAL" clId="{C50726E6-7EA5-4028-A8F0-C0F6EEB11352}" dt="2023-06-20T05:18:17.855" v="1558" actId="1076"/>
          <ac:spMkLst>
            <pc:docMk/>
            <pc:sldMk cId="129935059" sldId="278"/>
            <ac:spMk id="6" creationId="{0C234B89-D4B4-9AD3-2000-4F23A80C7643}"/>
          </ac:spMkLst>
        </pc:spChg>
        <pc:spChg chg="add mod">
          <ac:chgData name="S M Towhidul Islam" userId="f0c7a54b-59a3-4574-a7d3-38d3921eb4d8" providerId="ADAL" clId="{C50726E6-7EA5-4028-A8F0-C0F6EEB11352}" dt="2023-06-20T05:18:17.855" v="1558" actId="1076"/>
          <ac:spMkLst>
            <pc:docMk/>
            <pc:sldMk cId="129935059" sldId="278"/>
            <ac:spMk id="7" creationId="{3600660B-1AE0-C7AB-6C08-B318E2CE871F}"/>
          </ac:spMkLst>
        </pc:spChg>
        <pc:spChg chg="add mod">
          <ac:chgData name="S M Towhidul Islam" userId="f0c7a54b-59a3-4574-a7d3-38d3921eb4d8" providerId="ADAL" clId="{C50726E6-7EA5-4028-A8F0-C0F6EEB11352}" dt="2023-06-20T05:18:17.855" v="1558" actId="1076"/>
          <ac:spMkLst>
            <pc:docMk/>
            <pc:sldMk cId="129935059" sldId="278"/>
            <ac:spMk id="8" creationId="{58F6C49E-3D55-9083-79D6-3D8A41CA5A8A}"/>
          </ac:spMkLst>
        </pc:spChg>
        <pc:spChg chg="add mod">
          <ac:chgData name="S M Towhidul Islam" userId="f0c7a54b-59a3-4574-a7d3-38d3921eb4d8" providerId="ADAL" clId="{C50726E6-7EA5-4028-A8F0-C0F6EEB11352}" dt="2023-06-20T05:18:17.855" v="1558" actId="1076"/>
          <ac:spMkLst>
            <pc:docMk/>
            <pc:sldMk cId="129935059" sldId="278"/>
            <ac:spMk id="9" creationId="{55407F21-D00D-E3A9-F223-9D2A68323B75}"/>
          </ac:spMkLst>
        </pc:spChg>
        <pc:spChg chg="add mod">
          <ac:chgData name="S M Towhidul Islam" userId="f0c7a54b-59a3-4574-a7d3-38d3921eb4d8" providerId="ADAL" clId="{C50726E6-7EA5-4028-A8F0-C0F6EEB11352}" dt="2023-06-20T05:18:17.855" v="1558" actId="1076"/>
          <ac:spMkLst>
            <pc:docMk/>
            <pc:sldMk cId="129935059" sldId="278"/>
            <ac:spMk id="10" creationId="{95884FC1-C067-68FF-D390-694B7A3331F1}"/>
          </ac:spMkLst>
        </pc:spChg>
        <pc:spChg chg="add mod">
          <ac:chgData name="S M Towhidul Islam" userId="f0c7a54b-59a3-4574-a7d3-38d3921eb4d8" providerId="ADAL" clId="{C50726E6-7EA5-4028-A8F0-C0F6EEB11352}" dt="2023-06-20T05:23:53.877" v="1766" actId="12"/>
          <ac:spMkLst>
            <pc:docMk/>
            <pc:sldMk cId="129935059" sldId="278"/>
            <ac:spMk id="11" creationId="{0D1C4210-02C5-A1E4-2F4A-BBA7D43CBA57}"/>
          </ac:spMkLst>
        </pc:spChg>
        <pc:spChg chg="add mod">
          <ac:chgData name="S M Towhidul Islam" userId="f0c7a54b-59a3-4574-a7d3-38d3921eb4d8" providerId="ADAL" clId="{C50726E6-7EA5-4028-A8F0-C0F6EEB11352}" dt="2023-06-20T05:24:21.392" v="1771" actId="12"/>
          <ac:spMkLst>
            <pc:docMk/>
            <pc:sldMk cId="129935059" sldId="278"/>
            <ac:spMk id="12" creationId="{821AEA4F-7DAC-A186-690E-0E78BCF7A2E2}"/>
          </ac:spMkLst>
        </pc:spChg>
        <pc:spChg chg="add del mod">
          <ac:chgData name="S M Towhidul Islam" userId="f0c7a54b-59a3-4574-a7d3-38d3921eb4d8" providerId="ADAL" clId="{C50726E6-7EA5-4028-A8F0-C0F6EEB11352}" dt="2023-06-20T05:19:34.292" v="1682" actId="478"/>
          <ac:spMkLst>
            <pc:docMk/>
            <pc:sldMk cId="129935059" sldId="278"/>
            <ac:spMk id="14" creationId="{C27E10A3-E74A-A59C-B23B-BA5698A0ED75}"/>
          </ac:spMkLst>
        </pc:spChg>
        <pc:spChg chg="add mod">
          <ac:chgData name="S M Towhidul Islam" userId="f0c7a54b-59a3-4574-a7d3-38d3921eb4d8" providerId="ADAL" clId="{C50726E6-7EA5-4028-A8F0-C0F6EEB11352}" dt="2023-06-20T05:26:08.853" v="1844" actId="313"/>
          <ac:spMkLst>
            <pc:docMk/>
            <pc:sldMk cId="129935059" sldId="278"/>
            <ac:spMk id="15" creationId="{FA97D6AC-B5A0-36C5-CCE7-3CA26D5D6B43}"/>
          </ac:spMkLst>
        </pc:spChg>
        <pc:spChg chg="add mod">
          <ac:chgData name="S M Towhidul Islam" userId="f0c7a54b-59a3-4574-a7d3-38d3921eb4d8" providerId="ADAL" clId="{C50726E6-7EA5-4028-A8F0-C0F6EEB11352}" dt="2023-06-20T05:20:08.827" v="1758" actId="1076"/>
          <ac:spMkLst>
            <pc:docMk/>
            <pc:sldMk cId="129935059" sldId="278"/>
            <ac:spMk id="16" creationId="{B19950B3-BB23-6A7B-DE18-A07BB6264542}"/>
          </ac:spMkLst>
        </pc:spChg>
        <pc:picChg chg="add del mod">
          <ac:chgData name="S M Towhidul Islam" userId="f0c7a54b-59a3-4574-a7d3-38d3921eb4d8" providerId="ADAL" clId="{C50726E6-7EA5-4028-A8F0-C0F6EEB11352}" dt="2023-06-20T05:15:21.634" v="1443" actId="478"/>
          <ac:picMkLst>
            <pc:docMk/>
            <pc:sldMk cId="129935059" sldId="278"/>
            <ac:picMk id="3" creationId="{EC17396B-ABE6-E451-09B9-FDE0B6273759}"/>
          </ac:picMkLst>
        </pc:picChg>
        <pc:picChg chg="add mod">
          <ac:chgData name="S M Towhidul Islam" userId="f0c7a54b-59a3-4574-a7d3-38d3921eb4d8" providerId="ADAL" clId="{C50726E6-7EA5-4028-A8F0-C0F6EEB11352}" dt="2023-06-20T05:23:32.244" v="1762" actId="1076"/>
          <ac:picMkLst>
            <pc:docMk/>
            <pc:sldMk cId="129935059" sldId="278"/>
            <ac:picMk id="18" creationId="{BBD82A0A-1ABE-D054-7531-7E25E682808E}"/>
          </ac:picMkLst>
        </pc:picChg>
      </pc:sldChg>
      <pc:sldChg chg="addSp delSp modSp new mod setBg modAnim">
        <pc:chgData name="S M Towhidul Islam" userId="f0c7a54b-59a3-4574-a7d3-38d3921eb4d8" providerId="ADAL" clId="{C50726E6-7EA5-4028-A8F0-C0F6EEB11352}" dt="2023-06-20T05:31:15.831" v="1886"/>
        <pc:sldMkLst>
          <pc:docMk/>
          <pc:sldMk cId="264037428" sldId="279"/>
        </pc:sldMkLst>
        <pc:picChg chg="add mod">
          <ac:chgData name="S M Towhidul Islam" userId="f0c7a54b-59a3-4574-a7d3-38d3921eb4d8" providerId="ADAL" clId="{C50726E6-7EA5-4028-A8F0-C0F6EEB11352}" dt="2023-06-20T05:27:23.522" v="1849" actId="1076"/>
          <ac:picMkLst>
            <pc:docMk/>
            <pc:sldMk cId="264037428" sldId="279"/>
            <ac:picMk id="3" creationId="{58B8D1D9-061B-F47F-60E7-11FC45FFBE00}"/>
          </ac:picMkLst>
        </pc:picChg>
        <pc:picChg chg="add del mod">
          <ac:chgData name="S M Towhidul Islam" userId="f0c7a54b-59a3-4574-a7d3-38d3921eb4d8" providerId="ADAL" clId="{C50726E6-7EA5-4028-A8F0-C0F6EEB11352}" dt="2023-06-20T05:28:24.639" v="1855" actId="478"/>
          <ac:picMkLst>
            <pc:docMk/>
            <pc:sldMk cId="264037428" sldId="279"/>
            <ac:picMk id="5" creationId="{BB84FDFA-E81C-E442-CCB4-134F7EE187C0}"/>
          </ac:picMkLst>
        </pc:picChg>
        <pc:picChg chg="add mod">
          <ac:chgData name="S M Towhidul Islam" userId="f0c7a54b-59a3-4574-a7d3-38d3921eb4d8" providerId="ADAL" clId="{C50726E6-7EA5-4028-A8F0-C0F6EEB11352}" dt="2023-06-20T05:28:33.315" v="1860" actId="1076"/>
          <ac:picMkLst>
            <pc:docMk/>
            <pc:sldMk cId="264037428" sldId="279"/>
            <ac:picMk id="7" creationId="{192698B1-C0E9-BE13-B967-198682262017}"/>
          </ac:picMkLst>
        </pc:picChg>
        <pc:picChg chg="add mod">
          <ac:chgData name="S M Towhidul Islam" userId="f0c7a54b-59a3-4574-a7d3-38d3921eb4d8" providerId="ADAL" clId="{C50726E6-7EA5-4028-A8F0-C0F6EEB11352}" dt="2023-06-20T05:29:52.009" v="1864" actId="1076"/>
          <ac:picMkLst>
            <pc:docMk/>
            <pc:sldMk cId="264037428" sldId="279"/>
            <ac:picMk id="9" creationId="{6340F8C2-4817-2496-2648-EE6381194006}"/>
          </ac:picMkLst>
        </pc:picChg>
        <pc:picChg chg="add mod">
          <ac:chgData name="S M Towhidul Islam" userId="f0c7a54b-59a3-4574-a7d3-38d3921eb4d8" providerId="ADAL" clId="{C50726E6-7EA5-4028-A8F0-C0F6EEB11352}" dt="2023-06-20T05:30:54.227" v="1879" actId="1076"/>
          <ac:picMkLst>
            <pc:docMk/>
            <pc:sldMk cId="264037428" sldId="279"/>
            <ac:picMk id="11" creationId="{5FCF6DCF-12C9-2EA2-6691-EBC51BE10630}"/>
          </ac:picMkLst>
        </pc:picChg>
        <pc:picChg chg="add mod">
          <ac:chgData name="S M Towhidul Islam" userId="f0c7a54b-59a3-4574-a7d3-38d3921eb4d8" providerId="ADAL" clId="{C50726E6-7EA5-4028-A8F0-C0F6EEB11352}" dt="2023-06-20T05:30:55.578" v="1880" actId="1076"/>
          <ac:picMkLst>
            <pc:docMk/>
            <pc:sldMk cId="264037428" sldId="279"/>
            <ac:picMk id="13" creationId="{135D4C82-9CA1-C47B-0EE3-7EFA263F8FBA}"/>
          </ac:picMkLst>
        </pc:picChg>
      </pc:sldChg>
      <pc:sldChg chg="addSp modSp new mod modAnim">
        <pc:chgData name="S M Towhidul Islam" userId="f0c7a54b-59a3-4574-a7d3-38d3921eb4d8" providerId="ADAL" clId="{C50726E6-7EA5-4028-A8F0-C0F6EEB11352}" dt="2023-06-20T05:36:52.959" v="1917"/>
        <pc:sldMkLst>
          <pc:docMk/>
          <pc:sldMk cId="1306708360" sldId="280"/>
        </pc:sldMkLst>
        <pc:picChg chg="add mod">
          <ac:chgData name="S M Towhidul Islam" userId="f0c7a54b-59a3-4574-a7d3-38d3921eb4d8" providerId="ADAL" clId="{C50726E6-7EA5-4028-A8F0-C0F6EEB11352}" dt="2023-06-20T05:34:42.172" v="1894" actId="1076"/>
          <ac:picMkLst>
            <pc:docMk/>
            <pc:sldMk cId="1306708360" sldId="280"/>
            <ac:picMk id="3" creationId="{3E7C8975-F6E9-3B0F-3BE1-56FC64F07734}"/>
          </ac:picMkLst>
        </pc:picChg>
        <pc:picChg chg="add mod">
          <ac:chgData name="S M Towhidul Islam" userId="f0c7a54b-59a3-4574-a7d3-38d3921eb4d8" providerId="ADAL" clId="{C50726E6-7EA5-4028-A8F0-C0F6EEB11352}" dt="2023-06-20T05:36:42.534" v="1912" actId="1076"/>
          <ac:picMkLst>
            <pc:docMk/>
            <pc:sldMk cId="1306708360" sldId="280"/>
            <ac:picMk id="5" creationId="{BEA70F1B-225C-D8C1-8FE2-60CE20519717}"/>
          </ac:picMkLst>
        </pc:picChg>
        <pc:picChg chg="add mod">
          <ac:chgData name="S M Towhidul Islam" userId="f0c7a54b-59a3-4574-a7d3-38d3921eb4d8" providerId="ADAL" clId="{C50726E6-7EA5-4028-A8F0-C0F6EEB11352}" dt="2023-06-20T05:35:48.243" v="1903" actId="1076"/>
          <ac:picMkLst>
            <pc:docMk/>
            <pc:sldMk cId="1306708360" sldId="280"/>
            <ac:picMk id="7" creationId="{A3A70B2F-5F83-EAD8-97A8-004CFBC534D1}"/>
          </ac:picMkLst>
        </pc:picChg>
        <pc:picChg chg="add mod">
          <ac:chgData name="S M Towhidul Islam" userId="f0c7a54b-59a3-4574-a7d3-38d3921eb4d8" providerId="ADAL" clId="{C50726E6-7EA5-4028-A8F0-C0F6EEB11352}" dt="2023-06-20T05:36:34.394" v="1909" actId="1076"/>
          <ac:picMkLst>
            <pc:docMk/>
            <pc:sldMk cId="1306708360" sldId="280"/>
            <ac:picMk id="9" creationId="{5C6CA3A4-B5D1-AF87-892E-AF3FCF83060D}"/>
          </ac:picMkLst>
        </pc:picChg>
        <pc:picChg chg="add mod">
          <ac:chgData name="S M Towhidul Islam" userId="f0c7a54b-59a3-4574-a7d3-38d3921eb4d8" providerId="ADAL" clId="{C50726E6-7EA5-4028-A8F0-C0F6EEB11352}" dt="2023-06-20T05:36:52.068" v="1916" actId="14100"/>
          <ac:picMkLst>
            <pc:docMk/>
            <pc:sldMk cId="1306708360" sldId="280"/>
            <ac:picMk id="11" creationId="{27E77356-4EA6-535F-A172-BDD2E9897A61}"/>
          </ac:picMkLst>
        </pc:picChg>
      </pc:sldChg>
      <pc:sldChg chg="addSp modSp new mod modAnim">
        <pc:chgData name="S M Towhidul Islam" userId="f0c7a54b-59a3-4574-a7d3-38d3921eb4d8" providerId="ADAL" clId="{C50726E6-7EA5-4028-A8F0-C0F6EEB11352}" dt="2023-06-20T05:40:01.330" v="2053"/>
        <pc:sldMkLst>
          <pc:docMk/>
          <pc:sldMk cId="3938592721" sldId="281"/>
        </pc:sldMkLst>
        <pc:spChg chg="add mod">
          <ac:chgData name="S M Towhidul Islam" userId="f0c7a54b-59a3-4574-a7d3-38d3921eb4d8" providerId="ADAL" clId="{C50726E6-7EA5-4028-A8F0-C0F6EEB11352}" dt="2023-06-20T05:39:42.068" v="2049" actId="1076"/>
          <ac:spMkLst>
            <pc:docMk/>
            <pc:sldMk cId="3938592721" sldId="281"/>
            <ac:spMk id="6" creationId="{841F4FE9-A8D2-36FE-635F-3004D54C83AC}"/>
          </ac:spMkLst>
        </pc:spChg>
        <pc:picChg chg="add mod">
          <ac:chgData name="S M Towhidul Islam" userId="f0c7a54b-59a3-4574-a7d3-38d3921eb4d8" providerId="ADAL" clId="{C50726E6-7EA5-4028-A8F0-C0F6EEB11352}" dt="2023-06-20T05:38:24.919" v="1924" actId="1076"/>
          <ac:picMkLst>
            <pc:docMk/>
            <pc:sldMk cId="3938592721" sldId="281"/>
            <ac:picMk id="3" creationId="{FBBAD16D-F45D-E7A3-7864-D4E90A4BB4AA}"/>
          </ac:picMkLst>
        </pc:picChg>
        <pc:picChg chg="add mod">
          <ac:chgData name="S M Towhidul Islam" userId="f0c7a54b-59a3-4574-a7d3-38d3921eb4d8" providerId="ADAL" clId="{C50726E6-7EA5-4028-A8F0-C0F6EEB11352}" dt="2023-06-20T05:38:32.585" v="1927" actId="1076"/>
          <ac:picMkLst>
            <pc:docMk/>
            <pc:sldMk cId="3938592721" sldId="281"/>
            <ac:picMk id="5" creationId="{8DC50811-2C86-6639-042A-0968AC440AD0}"/>
          </ac:picMkLst>
        </pc:picChg>
      </pc:sldChg>
      <pc:sldChg chg="addSp delSp modSp new mod">
        <pc:chgData name="S M Towhidul Islam" userId="f0c7a54b-59a3-4574-a7d3-38d3921eb4d8" providerId="ADAL" clId="{C50726E6-7EA5-4028-A8F0-C0F6EEB11352}" dt="2023-06-20T05:42:04.663" v="2066" actId="1076"/>
        <pc:sldMkLst>
          <pc:docMk/>
          <pc:sldMk cId="515032995" sldId="282"/>
        </pc:sldMkLst>
        <pc:picChg chg="add mod">
          <ac:chgData name="S M Towhidul Islam" userId="f0c7a54b-59a3-4574-a7d3-38d3921eb4d8" providerId="ADAL" clId="{C50726E6-7EA5-4028-A8F0-C0F6EEB11352}" dt="2023-06-20T05:42:04.663" v="2066" actId="1076"/>
          <ac:picMkLst>
            <pc:docMk/>
            <pc:sldMk cId="515032995" sldId="282"/>
            <ac:picMk id="3" creationId="{C76FF247-87C9-1243-8E28-DC6A48A7AF22}"/>
          </ac:picMkLst>
        </pc:picChg>
        <pc:picChg chg="add del mod">
          <ac:chgData name="S M Towhidul Islam" userId="f0c7a54b-59a3-4574-a7d3-38d3921eb4d8" providerId="ADAL" clId="{C50726E6-7EA5-4028-A8F0-C0F6EEB11352}" dt="2023-06-20T05:41:53.075" v="2063" actId="478"/>
          <ac:picMkLst>
            <pc:docMk/>
            <pc:sldMk cId="515032995" sldId="282"/>
            <ac:picMk id="5" creationId="{CC1CE81E-43C0-C946-014E-E2C8D5055514}"/>
          </ac:picMkLst>
        </pc:picChg>
        <pc:picChg chg="add mod">
          <ac:chgData name="S M Towhidul Islam" userId="f0c7a54b-59a3-4574-a7d3-38d3921eb4d8" providerId="ADAL" clId="{C50726E6-7EA5-4028-A8F0-C0F6EEB11352}" dt="2023-06-20T05:42:02.548" v="2065" actId="1076"/>
          <ac:picMkLst>
            <pc:docMk/>
            <pc:sldMk cId="515032995" sldId="282"/>
            <ac:picMk id="7" creationId="{9AF7E246-B978-DD93-6B75-814D8259C986}"/>
          </ac:picMkLst>
        </pc:picChg>
      </pc:sldChg>
      <pc:sldChg chg="modSp add mod">
        <pc:chgData name="S M Towhidul Islam" userId="f0c7a54b-59a3-4574-a7d3-38d3921eb4d8" providerId="ADAL" clId="{C50726E6-7EA5-4028-A8F0-C0F6EEB11352}" dt="2023-06-20T06:12:00.312" v="2072" actId="20577"/>
        <pc:sldMkLst>
          <pc:docMk/>
          <pc:sldMk cId="3862202916" sldId="283"/>
        </pc:sldMkLst>
        <pc:spChg chg="mod">
          <ac:chgData name="S M Towhidul Islam" userId="f0c7a54b-59a3-4574-a7d3-38d3921eb4d8" providerId="ADAL" clId="{C50726E6-7EA5-4028-A8F0-C0F6EEB11352}" dt="2023-06-20T06:12:00.312" v="2072" actId="20577"/>
          <ac:spMkLst>
            <pc:docMk/>
            <pc:sldMk cId="3862202916" sldId="283"/>
            <ac:spMk id="2" creationId="{8777ABD5-6559-BDD1-62BC-954618572ACB}"/>
          </ac:spMkLst>
        </pc:spChg>
      </pc:sldChg>
      <pc:sldChg chg="add">
        <pc:chgData name="S M Towhidul Islam" userId="f0c7a54b-59a3-4574-a7d3-38d3921eb4d8" providerId="ADAL" clId="{C50726E6-7EA5-4028-A8F0-C0F6EEB11352}" dt="2023-06-20T06:39:53.670" v="2073"/>
        <pc:sldMkLst>
          <pc:docMk/>
          <pc:sldMk cId="495904959" sldId="339"/>
        </pc:sldMkLst>
      </pc:sldChg>
      <pc:sldChg chg="addSp delSp modSp add mod">
        <pc:chgData name="S M Towhidul Islam" userId="f0c7a54b-59a3-4574-a7d3-38d3921eb4d8" providerId="ADAL" clId="{C50726E6-7EA5-4028-A8F0-C0F6EEB11352}" dt="2023-06-20T06:40:27.979" v="2079" actId="6549"/>
        <pc:sldMkLst>
          <pc:docMk/>
          <pc:sldMk cId="0" sldId="378"/>
        </pc:sldMkLst>
        <pc:spChg chg="add del">
          <ac:chgData name="S M Towhidul Islam" userId="f0c7a54b-59a3-4574-a7d3-38d3921eb4d8" providerId="ADAL" clId="{C50726E6-7EA5-4028-A8F0-C0F6EEB11352}" dt="2023-06-20T06:40:25.590" v="2077" actId="478"/>
          <ac:spMkLst>
            <pc:docMk/>
            <pc:sldMk cId="0" sldId="378"/>
            <ac:spMk id="2" creationId="{00000000-0000-0000-0000-000000000000}"/>
          </ac:spMkLst>
        </pc:spChg>
        <pc:spChg chg="add del mod">
          <ac:chgData name="S M Towhidul Islam" userId="f0c7a54b-59a3-4574-a7d3-38d3921eb4d8" providerId="ADAL" clId="{C50726E6-7EA5-4028-A8F0-C0F6EEB11352}" dt="2023-06-20T06:40:27.979" v="2079" actId="6549"/>
          <ac:spMkLst>
            <pc:docMk/>
            <pc:sldMk cId="0" sldId="378"/>
            <ac:spMk id="3" creationId="{00000000-0000-0000-0000-000000000000}"/>
          </ac:spMkLst>
        </pc:spChg>
      </pc:sldChg>
      <pc:sldChg chg="add">
        <pc:chgData name="S M Towhidul Islam" userId="f0c7a54b-59a3-4574-a7d3-38d3921eb4d8" providerId="ADAL" clId="{C50726E6-7EA5-4028-A8F0-C0F6EEB11352}" dt="2023-06-20T06:39:53.670" v="2073"/>
        <pc:sldMkLst>
          <pc:docMk/>
          <pc:sldMk cId="0" sldId="379"/>
        </pc:sldMkLst>
      </pc:sldChg>
      <pc:sldChg chg="add">
        <pc:chgData name="S M Towhidul Islam" userId="f0c7a54b-59a3-4574-a7d3-38d3921eb4d8" providerId="ADAL" clId="{C50726E6-7EA5-4028-A8F0-C0F6EEB11352}" dt="2023-06-20T06:39:53.670" v="2073"/>
        <pc:sldMkLst>
          <pc:docMk/>
          <pc:sldMk cId="0" sldId="381"/>
        </pc:sldMkLst>
      </pc:sldChg>
      <pc:sldChg chg="add">
        <pc:chgData name="S M Towhidul Islam" userId="f0c7a54b-59a3-4574-a7d3-38d3921eb4d8" providerId="ADAL" clId="{C50726E6-7EA5-4028-A8F0-C0F6EEB11352}" dt="2023-06-20T06:39:53.670" v="2073"/>
        <pc:sldMkLst>
          <pc:docMk/>
          <pc:sldMk cId="0" sldId="382"/>
        </pc:sldMkLst>
      </pc:sldChg>
      <pc:sldChg chg="add">
        <pc:chgData name="S M Towhidul Islam" userId="f0c7a54b-59a3-4574-a7d3-38d3921eb4d8" providerId="ADAL" clId="{C50726E6-7EA5-4028-A8F0-C0F6EEB11352}" dt="2023-06-20T06:39:53.670" v="2073"/>
        <pc:sldMkLst>
          <pc:docMk/>
          <pc:sldMk cId="0" sldId="383"/>
        </pc:sldMkLst>
      </pc:sldChg>
      <pc:sldChg chg="add">
        <pc:chgData name="S M Towhidul Islam" userId="f0c7a54b-59a3-4574-a7d3-38d3921eb4d8" providerId="ADAL" clId="{C50726E6-7EA5-4028-A8F0-C0F6EEB11352}" dt="2023-06-20T06:39:53.670" v="2073"/>
        <pc:sldMkLst>
          <pc:docMk/>
          <pc:sldMk cId="0" sldId="384"/>
        </pc:sldMkLst>
      </pc:sldChg>
      <pc:sldChg chg="add">
        <pc:chgData name="S M Towhidul Islam" userId="f0c7a54b-59a3-4574-a7d3-38d3921eb4d8" providerId="ADAL" clId="{C50726E6-7EA5-4028-A8F0-C0F6EEB11352}" dt="2023-06-20T06:39:53.670" v="2073"/>
        <pc:sldMkLst>
          <pc:docMk/>
          <pc:sldMk cId="811709755" sldId="385"/>
        </pc:sldMkLst>
      </pc:sldChg>
      <pc:sldChg chg="add">
        <pc:chgData name="S M Towhidul Islam" userId="f0c7a54b-59a3-4574-a7d3-38d3921eb4d8" providerId="ADAL" clId="{C50726E6-7EA5-4028-A8F0-C0F6EEB11352}" dt="2023-06-20T06:39:53.670" v="2073"/>
        <pc:sldMkLst>
          <pc:docMk/>
          <pc:sldMk cId="1303770383" sldId="386"/>
        </pc:sldMkLst>
      </pc:sldChg>
      <pc:sldChg chg="add">
        <pc:chgData name="S M Towhidul Islam" userId="f0c7a54b-59a3-4574-a7d3-38d3921eb4d8" providerId="ADAL" clId="{C50726E6-7EA5-4028-A8F0-C0F6EEB11352}" dt="2023-06-20T06:39:53.670" v="2073"/>
        <pc:sldMkLst>
          <pc:docMk/>
          <pc:sldMk cId="0" sldId="387"/>
        </pc:sldMkLst>
      </pc:sldChg>
      <pc:sldChg chg="addSp delSp modSp new mod ord modAnim">
        <pc:chgData name="S M Towhidul Islam" userId="f0c7a54b-59a3-4574-a7d3-38d3921eb4d8" providerId="ADAL" clId="{C50726E6-7EA5-4028-A8F0-C0F6EEB11352}" dt="2023-06-21T17:25:52.921" v="2675"/>
        <pc:sldMkLst>
          <pc:docMk/>
          <pc:sldMk cId="2792434101" sldId="388"/>
        </pc:sldMkLst>
        <pc:spChg chg="add mod">
          <ac:chgData name="S M Towhidul Islam" userId="f0c7a54b-59a3-4574-a7d3-38d3921eb4d8" providerId="ADAL" clId="{C50726E6-7EA5-4028-A8F0-C0F6EEB11352}" dt="2023-06-20T21:13:53.555" v="2101" actId="20577"/>
          <ac:spMkLst>
            <pc:docMk/>
            <pc:sldMk cId="2792434101" sldId="388"/>
            <ac:spMk id="2" creationId="{897AD11B-C70F-2E79-E9CA-47B555E7355C}"/>
          </ac:spMkLst>
        </pc:spChg>
        <pc:spChg chg="add mod">
          <ac:chgData name="S M Towhidul Islam" userId="f0c7a54b-59a3-4574-a7d3-38d3921eb4d8" providerId="ADAL" clId="{C50726E6-7EA5-4028-A8F0-C0F6EEB11352}" dt="2023-06-21T17:17:17.514" v="2649" actId="12"/>
          <ac:spMkLst>
            <pc:docMk/>
            <pc:sldMk cId="2792434101" sldId="388"/>
            <ac:spMk id="3" creationId="{AD4A436D-6F62-D5D7-BA27-142DF5401D34}"/>
          </ac:spMkLst>
        </pc:spChg>
        <pc:graphicFrameChg chg="add del mod modGraphic">
          <ac:chgData name="S M Towhidul Islam" userId="f0c7a54b-59a3-4574-a7d3-38d3921eb4d8" providerId="ADAL" clId="{C50726E6-7EA5-4028-A8F0-C0F6EEB11352}" dt="2023-06-20T23:08:04.580" v="2484" actId="21"/>
          <ac:graphicFrameMkLst>
            <pc:docMk/>
            <pc:sldMk cId="2792434101" sldId="388"/>
            <ac:graphicFrameMk id="4" creationId="{B78AF7AD-5BCC-CA3C-C947-6C410949AEB9}"/>
          </ac:graphicFrameMkLst>
        </pc:graphicFrameChg>
        <pc:graphicFrameChg chg="add del mod modGraphic">
          <ac:chgData name="S M Towhidul Islam" userId="f0c7a54b-59a3-4574-a7d3-38d3921eb4d8" providerId="ADAL" clId="{C50726E6-7EA5-4028-A8F0-C0F6EEB11352}" dt="2023-06-20T23:08:04.580" v="2484" actId="21"/>
          <ac:graphicFrameMkLst>
            <pc:docMk/>
            <pc:sldMk cId="2792434101" sldId="388"/>
            <ac:graphicFrameMk id="5" creationId="{7FD78C9A-EE76-73B9-B484-E47ADEFA8A44}"/>
          </ac:graphicFrameMkLst>
        </pc:graphicFrameChg>
      </pc:sldChg>
      <pc:sldChg chg="addSp modSp new mod modAnim">
        <pc:chgData name="S M Towhidul Islam" userId="f0c7a54b-59a3-4574-a7d3-38d3921eb4d8" providerId="ADAL" clId="{C50726E6-7EA5-4028-A8F0-C0F6EEB11352}" dt="2023-06-21T17:23:28.156" v="2665"/>
        <pc:sldMkLst>
          <pc:docMk/>
          <pc:sldMk cId="339935484" sldId="389"/>
        </pc:sldMkLst>
        <pc:spChg chg="add mod">
          <ac:chgData name="S M Towhidul Islam" userId="f0c7a54b-59a3-4574-a7d3-38d3921eb4d8" providerId="ADAL" clId="{C50726E6-7EA5-4028-A8F0-C0F6EEB11352}" dt="2023-06-20T21:16:42.149" v="2187" actId="20577"/>
          <ac:spMkLst>
            <pc:docMk/>
            <pc:sldMk cId="339935484" sldId="389"/>
            <ac:spMk id="2" creationId="{2C341FB4-F82D-70B3-A87A-34B85D206CBE}"/>
          </ac:spMkLst>
        </pc:spChg>
        <pc:spChg chg="add mod">
          <ac:chgData name="S M Towhidul Islam" userId="f0c7a54b-59a3-4574-a7d3-38d3921eb4d8" providerId="ADAL" clId="{C50726E6-7EA5-4028-A8F0-C0F6EEB11352}" dt="2023-06-21T17:22:52.887" v="2659" actId="12"/>
          <ac:spMkLst>
            <pc:docMk/>
            <pc:sldMk cId="339935484" sldId="389"/>
            <ac:spMk id="4" creationId="{8DE6F9FA-CE84-C71D-047B-D1440B37B3A2}"/>
          </ac:spMkLst>
        </pc:spChg>
      </pc:sldChg>
      <pc:sldChg chg="addSp delSp modSp new mod modAnim">
        <pc:chgData name="S M Towhidul Islam" userId="f0c7a54b-59a3-4574-a7d3-38d3921eb4d8" providerId="ADAL" clId="{C50726E6-7EA5-4028-A8F0-C0F6EEB11352}" dt="2023-06-26T08:13:37.638" v="3531"/>
        <pc:sldMkLst>
          <pc:docMk/>
          <pc:sldMk cId="36476504" sldId="390"/>
        </pc:sldMkLst>
        <pc:spChg chg="add mod">
          <ac:chgData name="S M Towhidul Islam" userId="f0c7a54b-59a3-4574-a7d3-38d3921eb4d8" providerId="ADAL" clId="{C50726E6-7EA5-4028-A8F0-C0F6EEB11352}" dt="2023-06-26T08:13:01.872" v="3526" actId="20577"/>
          <ac:spMkLst>
            <pc:docMk/>
            <pc:sldMk cId="36476504" sldId="390"/>
            <ac:spMk id="2" creationId="{2D578DEF-E8B8-1E92-0263-02A0178A2C1C}"/>
          </ac:spMkLst>
        </pc:spChg>
        <pc:graphicFrameChg chg="add del mod">
          <ac:chgData name="S M Towhidul Islam" userId="f0c7a54b-59a3-4574-a7d3-38d3921eb4d8" providerId="ADAL" clId="{C50726E6-7EA5-4028-A8F0-C0F6EEB11352}" dt="2023-06-20T23:08:49.277" v="2489" actId="478"/>
          <ac:graphicFrameMkLst>
            <pc:docMk/>
            <pc:sldMk cId="36476504" sldId="390"/>
            <ac:graphicFrameMk id="2" creationId="{65FD6F55-4A80-E7B6-1033-00CD41166966}"/>
          </ac:graphicFrameMkLst>
        </pc:graphicFrameChg>
        <pc:graphicFrameChg chg="add del mod">
          <ac:chgData name="S M Towhidul Islam" userId="f0c7a54b-59a3-4574-a7d3-38d3921eb4d8" providerId="ADAL" clId="{C50726E6-7EA5-4028-A8F0-C0F6EEB11352}" dt="2023-06-20T23:14:34.894" v="2497" actId="1076"/>
          <ac:graphicFrameMkLst>
            <pc:docMk/>
            <pc:sldMk cId="36476504" sldId="390"/>
            <ac:graphicFrameMk id="3" creationId="{BB06820B-1AEE-7ED0-22B9-29446EC8229F}"/>
          </ac:graphicFrameMkLst>
        </pc:graphicFrameChg>
        <pc:picChg chg="add mod">
          <ac:chgData name="S M Towhidul Islam" userId="f0c7a54b-59a3-4574-a7d3-38d3921eb4d8" providerId="ADAL" clId="{C50726E6-7EA5-4028-A8F0-C0F6EEB11352}" dt="2023-06-20T23:14:03.227" v="2493" actId="1076"/>
          <ac:picMkLst>
            <pc:docMk/>
            <pc:sldMk cId="36476504" sldId="390"/>
            <ac:picMk id="5" creationId="{38FD26A9-DF1A-B16B-98BC-249815A094BD}"/>
          </ac:picMkLst>
        </pc:picChg>
        <pc:picChg chg="add mod">
          <ac:chgData name="S M Towhidul Islam" userId="f0c7a54b-59a3-4574-a7d3-38d3921eb4d8" providerId="ADAL" clId="{C50726E6-7EA5-4028-A8F0-C0F6EEB11352}" dt="2023-06-26T08:09:00.052" v="3365" actId="1076"/>
          <ac:picMkLst>
            <pc:docMk/>
            <pc:sldMk cId="36476504" sldId="390"/>
            <ac:picMk id="7" creationId="{0CE418D3-CBA3-D496-5F97-D0C24FA17104}"/>
          </ac:picMkLst>
        </pc:picChg>
      </pc:sldChg>
      <pc:sldChg chg="addSp delSp modSp new mod modAnim">
        <pc:chgData name="S M Towhidul Islam" userId="f0c7a54b-59a3-4574-a7d3-38d3921eb4d8" providerId="ADAL" clId="{C50726E6-7EA5-4028-A8F0-C0F6EEB11352}" dt="2023-06-26T07:12:21.122" v="2678"/>
        <pc:sldMkLst>
          <pc:docMk/>
          <pc:sldMk cId="3869102834" sldId="391"/>
        </pc:sldMkLst>
        <pc:spChg chg="add mod">
          <ac:chgData name="S M Towhidul Islam" userId="f0c7a54b-59a3-4574-a7d3-38d3921eb4d8" providerId="ADAL" clId="{C50726E6-7EA5-4028-A8F0-C0F6EEB11352}" dt="2023-06-20T23:20:36.166" v="2562" actId="20577"/>
          <ac:spMkLst>
            <pc:docMk/>
            <pc:sldMk cId="3869102834" sldId="391"/>
            <ac:spMk id="2" creationId="{00DEB6C2-0AD8-2D39-C5A1-AE4F7DC340EA}"/>
          </ac:spMkLst>
        </pc:spChg>
        <pc:spChg chg="add del mod">
          <ac:chgData name="S M Towhidul Islam" userId="f0c7a54b-59a3-4574-a7d3-38d3921eb4d8" providerId="ADAL" clId="{C50726E6-7EA5-4028-A8F0-C0F6EEB11352}" dt="2023-06-26T07:12:12.735" v="2677" actId="478"/>
          <ac:spMkLst>
            <pc:docMk/>
            <pc:sldMk cId="3869102834" sldId="391"/>
            <ac:spMk id="4" creationId="{0E636EBF-4D46-67EA-E3CD-06AA8556CFFB}"/>
          </ac:spMkLst>
        </pc:spChg>
        <pc:spChg chg="add mod">
          <ac:chgData name="S M Towhidul Islam" userId="f0c7a54b-59a3-4574-a7d3-38d3921eb4d8" providerId="ADAL" clId="{C50726E6-7EA5-4028-A8F0-C0F6EEB11352}" dt="2023-06-20T23:52:21.859" v="2594" actId="1076"/>
          <ac:spMkLst>
            <pc:docMk/>
            <pc:sldMk cId="3869102834" sldId="391"/>
            <ac:spMk id="7" creationId="{9E16E724-83A3-10E6-4591-7B1CC17A1208}"/>
          </ac:spMkLst>
        </pc:spChg>
        <pc:picChg chg="add mod ord">
          <ac:chgData name="S M Towhidul Islam" userId="f0c7a54b-59a3-4574-a7d3-38d3921eb4d8" providerId="ADAL" clId="{C50726E6-7EA5-4028-A8F0-C0F6EEB11352}" dt="2023-06-21T02:25:55.001" v="2629" actId="1076"/>
          <ac:picMkLst>
            <pc:docMk/>
            <pc:sldMk cId="3869102834" sldId="391"/>
            <ac:picMk id="3" creationId="{8636DB3B-0423-ECF7-747A-56891906B5DA}"/>
          </ac:picMkLst>
        </pc:picChg>
        <pc:picChg chg="add mod">
          <ac:chgData name="S M Towhidul Islam" userId="f0c7a54b-59a3-4574-a7d3-38d3921eb4d8" providerId="ADAL" clId="{C50726E6-7EA5-4028-A8F0-C0F6EEB11352}" dt="2023-06-20T23:52:21.859" v="2594" actId="1076"/>
          <ac:picMkLst>
            <pc:docMk/>
            <pc:sldMk cId="3869102834" sldId="391"/>
            <ac:picMk id="5" creationId="{2E691A4A-0154-4708-CA99-DD7A997CE96C}"/>
          </ac:picMkLst>
        </pc:picChg>
        <pc:picChg chg="add mod">
          <ac:chgData name="S M Towhidul Islam" userId="f0c7a54b-59a3-4574-a7d3-38d3921eb4d8" providerId="ADAL" clId="{C50726E6-7EA5-4028-A8F0-C0F6EEB11352}" dt="2023-06-20T23:52:21.859" v="2594" actId="1076"/>
          <ac:picMkLst>
            <pc:docMk/>
            <pc:sldMk cId="3869102834" sldId="391"/>
            <ac:picMk id="6" creationId="{2803CB41-1AE2-1E4B-DE64-26B9DCFE899A}"/>
          </ac:picMkLst>
        </pc:picChg>
        <pc:picChg chg="add del">
          <ac:chgData name="S M Towhidul Islam" userId="f0c7a54b-59a3-4574-a7d3-38d3921eb4d8" providerId="ADAL" clId="{C50726E6-7EA5-4028-A8F0-C0F6EEB11352}" dt="2023-06-21T02:29:02.712" v="2631" actId="22"/>
          <ac:picMkLst>
            <pc:docMk/>
            <pc:sldMk cId="3869102834" sldId="391"/>
            <ac:picMk id="9" creationId="{A8684508-3EFA-8545-530A-FCFDD3026F35}"/>
          </ac:picMkLst>
        </pc:picChg>
      </pc:sldChg>
      <pc:sldChg chg="addSp modSp new mod ord modAnim">
        <pc:chgData name="S M Towhidul Islam" userId="f0c7a54b-59a3-4574-a7d3-38d3921eb4d8" providerId="ADAL" clId="{C50726E6-7EA5-4028-A8F0-C0F6EEB11352}" dt="2023-06-26T08:15:36.645" v="3533"/>
        <pc:sldMkLst>
          <pc:docMk/>
          <pc:sldMk cId="1653601827" sldId="392"/>
        </pc:sldMkLst>
        <pc:picChg chg="add mod">
          <ac:chgData name="S M Towhidul Islam" userId="f0c7a54b-59a3-4574-a7d3-38d3921eb4d8" providerId="ADAL" clId="{C50726E6-7EA5-4028-A8F0-C0F6EEB11352}" dt="2023-06-21T02:29:46.945" v="2641" actId="1076"/>
          <ac:picMkLst>
            <pc:docMk/>
            <pc:sldMk cId="1653601827" sldId="392"/>
            <ac:picMk id="3" creationId="{985644D1-C35F-8610-0BAC-D75CC8727937}"/>
          </ac:picMkLst>
        </pc:picChg>
        <pc:picChg chg="add mod">
          <ac:chgData name="S M Towhidul Islam" userId="f0c7a54b-59a3-4574-a7d3-38d3921eb4d8" providerId="ADAL" clId="{C50726E6-7EA5-4028-A8F0-C0F6EEB11352}" dt="2023-06-21T02:29:49.426" v="2642" actId="1076"/>
          <ac:picMkLst>
            <pc:docMk/>
            <pc:sldMk cId="1653601827" sldId="392"/>
            <ac:picMk id="5" creationId="{B715C8D0-28A0-5221-42B7-92319C00071E}"/>
          </ac:picMkLst>
        </pc:picChg>
      </pc:sldChg>
      <pc:sldChg chg="addSp delSp modSp new del mod">
        <pc:chgData name="S M Towhidul Islam" userId="f0c7a54b-59a3-4574-a7d3-38d3921eb4d8" providerId="ADAL" clId="{C50726E6-7EA5-4028-A8F0-C0F6EEB11352}" dt="2023-06-21T02:23:53.623" v="2625" actId="47"/>
        <pc:sldMkLst>
          <pc:docMk/>
          <pc:sldMk cId="4164505104" sldId="392"/>
        </pc:sldMkLst>
        <pc:spChg chg="add del mod">
          <ac:chgData name="S M Towhidul Islam" userId="f0c7a54b-59a3-4574-a7d3-38d3921eb4d8" providerId="ADAL" clId="{C50726E6-7EA5-4028-A8F0-C0F6EEB11352}" dt="2023-06-20T23:52:16.084" v="2592" actId="21"/>
          <ac:spMkLst>
            <pc:docMk/>
            <pc:sldMk cId="4164505104" sldId="392"/>
            <ac:spMk id="4" creationId="{3C9D9CDF-88F0-1C90-3EFE-D404C24953F9}"/>
          </ac:spMkLst>
        </pc:spChg>
        <pc:spChg chg="add del mod">
          <ac:chgData name="S M Towhidul Islam" userId="f0c7a54b-59a3-4574-a7d3-38d3921eb4d8" providerId="ADAL" clId="{C50726E6-7EA5-4028-A8F0-C0F6EEB11352}" dt="2023-06-20T23:52:16.084" v="2592" actId="21"/>
          <ac:spMkLst>
            <pc:docMk/>
            <pc:sldMk cId="4164505104" sldId="392"/>
            <ac:spMk id="11" creationId="{AAD921D6-831D-E0E1-2674-DDD8AFED0028}"/>
          </ac:spMkLst>
        </pc:spChg>
        <pc:picChg chg="add del mod">
          <ac:chgData name="S M Towhidul Islam" userId="f0c7a54b-59a3-4574-a7d3-38d3921eb4d8" providerId="ADAL" clId="{C50726E6-7EA5-4028-A8F0-C0F6EEB11352}" dt="2023-06-20T23:52:16.084" v="2592" actId="21"/>
          <ac:picMkLst>
            <pc:docMk/>
            <pc:sldMk cId="4164505104" sldId="392"/>
            <ac:picMk id="3" creationId="{10F5C048-3775-0326-FA69-6DC37CCB0D9C}"/>
          </ac:picMkLst>
        </pc:picChg>
        <pc:picChg chg="add del mod">
          <ac:chgData name="S M Towhidul Islam" userId="f0c7a54b-59a3-4574-a7d3-38d3921eb4d8" providerId="ADAL" clId="{C50726E6-7EA5-4028-A8F0-C0F6EEB11352}" dt="2023-06-20T23:52:16.084" v="2592" actId="21"/>
          <ac:picMkLst>
            <pc:docMk/>
            <pc:sldMk cId="4164505104" sldId="392"/>
            <ac:picMk id="6" creationId="{178ABFCF-E563-F48B-59F1-932AE67BD3C2}"/>
          </ac:picMkLst>
        </pc:picChg>
        <pc:picChg chg="add del mod">
          <ac:chgData name="S M Towhidul Islam" userId="f0c7a54b-59a3-4574-a7d3-38d3921eb4d8" providerId="ADAL" clId="{C50726E6-7EA5-4028-A8F0-C0F6EEB11352}" dt="2023-06-20T23:51:30.308" v="2577" actId="478"/>
          <ac:picMkLst>
            <pc:docMk/>
            <pc:sldMk cId="4164505104" sldId="392"/>
            <ac:picMk id="8" creationId="{E634BAA5-31D0-35A8-A9EC-3897097278AB}"/>
          </ac:picMkLst>
        </pc:picChg>
        <pc:picChg chg="add del mod">
          <ac:chgData name="S M Towhidul Islam" userId="f0c7a54b-59a3-4574-a7d3-38d3921eb4d8" providerId="ADAL" clId="{C50726E6-7EA5-4028-A8F0-C0F6EEB11352}" dt="2023-06-20T23:52:16.084" v="2592" actId="21"/>
          <ac:picMkLst>
            <pc:docMk/>
            <pc:sldMk cId="4164505104" sldId="392"/>
            <ac:picMk id="10" creationId="{3002D98E-F609-5767-F510-AD07429922C2}"/>
          </ac:picMkLst>
        </pc:picChg>
      </pc:sldChg>
      <pc:sldChg chg="delSp modSp add del mod">
        <pc:chgData name="S M Towhidul Islam" userId="f0c7a54b-59a3-4574-a7d3-38d3921eb4d8" providerId="ADAL" clId="{C50726E6-7EA5-4028-A8F0-C0F6EEB11352}" dt="2023-06-21T02:23:51.272" v="2624" actId="47"/>
        <pc:sldMkLst>
          <pc:docMk/>
          <pc:sldMk cId="74144044" sldId="393"/>
        </pc:sldMkLst>
        <pc:spChg chg="mod">
          <ac:chgData name="S M Towhidul Islam" userId="f0c7a54b-59a3-4574-a7d3-38d3921eb4d8" providerId="ADAL" clId="{C50726E6-7EA5-4028-A8F0-C0F6EEB11352}" dt="2023-06-20T23:52:52.682" v="2622" actId="20577"/>
          <ac:spMkLst>
            <pc:docMk/>
            <pc:sldMk cId="74144044" sldId="393"/>
            <ac:spMk id="2" creationId="{00DEB6C2-0AD8-2D39-C5A1-AE4F7DC340EA}"/>
          </ac:spMkLst>
        </pc:spChg>
        <pc:spChg chg="del">
          <ac:chgData name="S M Towhidul Islam" userId="f0c7a54b-59a3-4574-a7d3-38d3921eb4d8" providerId="ADAL" clId="{C50726E6-7EA5-4028-A8F0-C0F6EEB11352}" dt="2023-06-20T23:52:55.823" v="2623" actId="478"/>
          <ac:spMkLst>
            <pc:docMk/>
            <pc:sldMk cId="74144044" sldId="393"/>
            <ac:spMk id="7" creationId="{9E16E724-83A3-10E6-4591-7B1CC17A1208}"/>
          </ac:spMkLst>
        </pc:spChg>
        <pc:picChg chg="del">
          <ac:chgData name="S M Towhidul Islam" userId="f0c7a54b-59a3-4574-a7d3-38d3921eb4d8" providerId="ADAL" clId="{C50726E6-7EA5-4028-A8F0-C0F6EEB11352}" dt="2023-06-20T23:52:34.865" v="2598" actId="478"/>
          <ac:picMkLst>
            <pc:docMk/>
            <pc:sldMk cId="74144044" sldId="393"/>
            <ac:picMk id="5" creationId="{2E691A4A-0154-4708-CA99-DD7A997CE96C}"/>
          </ac:picMkLst>
        </pc:picChg>
        <pc:picChg chg="del">
          <ac:chgData name="S M Towhidul Islam" userId="f0c7a54b-59a3-4574-a7d3-38d3921eb4d8" providerId="ADAL" clId="{C50726E6-7EA5-4028-A8F0-C0F6EEB11352}" dt="2023-06-20T23:52:36.347" v="2599" actId="478"/>
          <ac:picMkLst>
            <pc:docMk/>
            <pc:sldMk cId="74144044" sldId="393"/>
            <ac:picMk id="6" creationId="{2803CB41-1AE2-1E4B-DE64-26B9DCFE899A}"/>
          </ac:picMkLst>
        </pc:picChg>
      </pc:sldChg>
      <pc:sldChg chg="new del">
        <pc:chgData name="S M Towhidul Islam" userId="f0c7a54b-59a3-4574-a7d3-38d3921eb4d8" providerId="ADAL" clId="{C50726E6-7EA5-4028-A8F0-C0F6EEB11352}" dt="2023-06-21T17:08:14.147" v="2646" actId="47"/>
        <pc:sldMkLst>
          <pc:docMk/>
          <pc:sldMk cId="1341976191" sldId="393"/>
        </pc:sldMkLst>
      </pc:sldChg>
      <pc:sldChg chg="add del">
        <pc:chgData name="S M Towhidul Islam" userId="f0c7a54b-59a3-4574-a7d3-38d3921eb4d8" providerId="ADAL" clId="{C50726E6-7EA5-4028-A8F0-C0F6EEB11352}" dt="2023-06-20T23:52:29.089" v="2596"/>
        <pc:sldMkLst>
          <pc:docMk/>
          <pc:sldMk cId="1628124212" sldId="393"/>
        </pc:sldMkLst>
      </pc:sldChg>
      <pc:sldChg chg="addSp modSp new mod modAnim">
        <pc:chgData name="S M Towhidul Islam" userId="f0c7a54b-59a3-4574-a7d3-38d3921eb4d8" providerId="ADAL" clId="{C50726E6-7EA5-4028-A8F0-C0F6EEB11352}" dt="2023-06-26T07:39:46.192" v="2968" actId="313"/>
        <pc:sldMkLst>
          <pc:docMk/>
          <pc:sldMk cId="3815471848" sldId="393"/>
        </pc:sldMkLst>
        <pc:spChg chg="add mod">
          <ac:chgData name="S M Towhidul Islam" userId="f0c7a54b-59a3-4574-a7d3-38d3921eb4d8" providerId="ADAL" clId="{C50726E6-7EA5-4028-A8F0-C0F6EEB11352}" dt="2023-06-26T07:33:19.368" v="2775" actId="1076"/>
          <ac:spMkLst>
            <pc:docMk/>
            <pc:sldMk cId="3815471848" sldId="393"/>
            <ac:spMk id="2" creationId="{D616C2E9-68B7-433C-5D86-4CA0B3E7F391}"/>
          </ac:spMkLst>
        </pc:spChg>
        <pc:spChg chg="add mod">
          <ac:chgData name="S M Towhidul Islam" userId="f0c7a54b-59a3-4574-a7d3-38d3921eb4d8" providerId="ADAL" clId="{C50726E6-7EA5-4028-A8F0-C0F6EEB11352}" dt="2023-06-26T07:34:38.885" v="2811" actId="1076"/>
          <ac:spMkLst>
            <pc:docMk/>
            <pc:sldMk cId="3815471848" sldId="393"/>
            <ac:spMk id="3" creationId="{4C8D31FC-EBFE-8CBB-0C6F-00E2C14FE619}"/>
          </ac:spMkLst>
        </pc:spChg>
        <pc:spChg chg="add mod">
          <ac:chgData name="S M Towhidul Islam" userId="f0c7a54b-59a3-4574-a7d3-38d3921eb4d8" providerId="ADAL" clId="{C50726E6-7EA5-4028-A8F0-C0F6EEB11352}" dt="2023-06-26T07:34:38.885" v="2811" actId="1076"/>
          <ac:spMkLst>
            <pc:docMk/>
            <pc:sldMk cId="3815471848" sldId="393"/>
            <ac:spMk id="4" creationId="{F2377D04-5406-4CC0-7425-ADFCAD7E57CC}"/>
          </ac:spMkLst>
        </pc:spChg>
        <pc:spChg chg="add mod">
          <ac:chgData name="S M Towhidul Islam" userId="f0c7a54b-59a3-4574-a7d3-38d3921eb4d8" providerId="ADAL" clId="{C50726E6-7EA5-4028-A8F0-C0F6EEB11352}" dt="2023-06-26T07:35:39.382" v="2836" actId="20577"/>
          <ac:spMkLst>
            <pc:docMk/>
            <pc:sldMk cId="3815471848" sldId="393"/>
            <ac:spMk id="5" creationId="{169BCB0E-129E-FDB5-81CA-BACE88222B7B}"/>
          </ac:spMkLst>
        </pc:spChg>
        <pc:spChg chg="add mod">
          <ac:chgData name="S M Towhidul Islam" userId="f0c7a54b-59a3-4574-a7d3-38d3921eb4d8" providerId="ADAL" clId="{C50726E6-7EA5-4028-A8F0-C0F6EEB11352}" dt="2023-06-26T07:35:25.136" v="2829" actId="1076"/>
          <ac:spMkLst>
            <pc:docMk/>
            <pc:sldMk cId="3815471848" sldId="393"/>
            <ac:spMk id="6" creationId="{C19E3B7B-44B0-B71C-1935-1D303CDE1DA0}"/>
          </ac:spMkLst>
        </pc:spChg>
        <pc:spChg chg="add mod">
          <ac:chgData name="S M Towhidul Islam" userId="f0c7a54b-59a3-4574-a7d3-38d3921eb4d8" providerId="ADAL" clId="{C50726E6-7EA5-4028-A8F0-C0F6EEB11352}" dt="2023-06-26T07:36:46.403" v="2895" actId="1076"/>
          <ac:spMkLst>
            <pc:docMk/>
            <pc:sldMk cId="3815471848" sldId="393"/>
            <ac:spMk id="7" creationId="{44907FE0-3BD1-1F6B-C4BF-5AF702820670}"/>
          </ac:spMkLst>
        </pc:spChg>
        <pc:spChg chg="add mod">
          <ac:chgData name="S M Towhidul Islam" userId="f0c7a54b-59a3-4574-a7d3-38d3921eb4d8" providerId="ADAL" clId="{C50726E6-7EA5-4028-A8F0-C0F6EEB11352}" dt="2023-06-26T07:39:31.997" v="2956" actId="313"/>
          <ac:spMkLst>
            <pc:docMk/>
            <pc:sldMk cId="3815471848" sldId="393"/>
            <ac:spMk id="8" creationId="{78F06DFC-DEFA-6E30-A8A4-B55F574251E4}"/>
          </ac:spMkLst>
        </pc:spChg>
        <pc:spChg chg="add mod">
          <ac:chgData name="S M Towhidul Islam" userId="f0c7a54b-59a3-4574-a7d3-38d3921eb4d8" providerId="ADAL" clId="{C50726E6-7EA5-4028-A8F0-C0F6EEB11352}" dt="2023-06-26T07:39:46.192" v="2968" actId="313"/>
          <ac:spMkLst>
            <pc:docMk/>
            <pc:sldMk cId="3815471848" sldId="393"/>
            <ac:spMk id="9" creationId="{68253692-BD51-D89D-3426-75C03BC387CD}"/>
          </ac:spMkLst>
        </pc:spChg>
        <pc:spChg chg="add mod">
          <ac:chgData name="S M Towhidul Islam" userId="f0c7a54b-59a3-4574-a7d3-38d3921eb4d8" providerId="ADAL" clId="{C50726E6-7EA5-4028-A8F0-C0F6EEB11352}" dt="2023-06-26T07:37:47.614" v="2930" actId="20577"/>
          <ac:spMkLst>
            <pc:docMk/>
            <pc:sldMk cId="3815471848" sldId="393"/>
            <ac:spMk id="10" creationId="{837527BF-9302-2561-C7F0-E41F7BAB279E}"/>
          </ac:spMkLst>
        </pc:spChg>
      </pc:sldChg>
      <pc:sldChg chg="addSp delSp modSp new mod modAnim">
        <pc:chgData name="S M Towhidul Islam" userId="f0c7a54b-59a3-4574-a7d3-38d3921eb4d8" providerId="ADAL" clId="{C50726E6-7EA5-4028-A8F0-C0F6EEB11352}" dt="2023-06-26T07:48:57.764" v="3282" actId="20577"/>
        <pc:sldMkLst>
          <pc:docMk/>
          <pc:sldMk cId="3804606262" sldId="394"/>
        </pc:sldMkLst>
        <pc:spChg chg="add mod">
          <ac:chgData name="S M Towhidul Islam" userId="f0c7a54b-59a3-4574-a7d3-38d3921eb4d8" providerId="ADAL" clId="{C50726E6-7EA5-4028-A8F0-C0F6EEB11352}" dt="2023-06-26T07:44:48.740" v="3196" actId="20577"/>
          <ac:spMkLst>
            <pc:docMk/>
            <pc:sldMk cId="3804606262" sldId="394"/>
            <ac:spMk id="2" creationId="{BE82D426-3223-F2E3-1368-EE331E3755DF}"/>
          </ac:spMkLst>
        </pc:spChg>
        <pc:spChg chg="add mod">
          <ac:chgData name="S M Towhidul Islam" userId="f0c7a54b-59a3-4574-a7d3-38d3921eb4d8" providerId="ADAL" clId="{C50726E6-7EA5-4028-A8F0-C0F6EEB11352}" dt="2023-06-26T07:48:20.935" v="3268" actId="1035"/>
          <ac:spMkLst>
            <pc:docMk/>
            <pc:sldMk cId="3804606262" sldId="394"/>
            <ac:spMk id="13" creationId="{2DDAE06F-B62B-F5B1-321F-026D031B36A0}"/>
          </ac:spMkLst>
        </pc:spChg>
        <pc:spChg chg="add mod">
          <ac:chgData name="S M Towhidul Islam" userId="f0c7a54b-59a3-4574-a7d3-38d3921eb4d8" providerId="ADAL" clId="{C50726E6-7EA5-4028-A8F0-C0F6EEB11352}" dt="2023-06-26T07:48:17.522" v="3264" actId="1035"/>
          <ac:spMkLst>
            <pc:docMk/>
            <pc:sldMk cId="3804606262" sldId="394"/>
            <ac:spMk id="14" creationId="{9C692ECE-4B97-795C-FADA-6F02D51FEE7C}"/>
          </ac:spMkLst>
        </pc:spChg>
        <pc:spChg chg="add mod">
          <ac:chgData name="S M Towhidul Islam" userId="f0c7a54b-59a3-4574-a7d3-38d3921eb4d8" providerId="ADAL" clId="{C50726E6-7EA5-4028-A8F0-C0F6EEB11352}" dt="2023-06-26T07:48:57.764" v="3282" actId="20577"/>
          <ac:spMkLst>
            <pc:docMk/>
            <pc:sldMk cId="3804606262" sldId="394"/>
            <ac:spMk id="15" creationId="{7DFC8D36-29B7-B85E-5316-4AFDCCADBA74}"/>
          </ac:spMkLst>
        </pc:spChg>
        <pc:picChg chg="add mod">
          <ac:chgData name="S M Towhidul Islam" userId="f0c7a54b-59a3-4574-a7d3-38d3921eb4d8" providerId="ADAL" clId="{C50726E6-7EA5-4028-A8F0-C0F6EEB11352}" dt="2023-06-26T07:46:22.052" v="3212" actId="1076"/>
          <ac:picMkLst>
            <pc:docMk/>
            <pc:sldMk cId="3804606262" sldId="394"/>
            <ac:picMk id="4" creationId="{73D22A3B-38F3-E532-8D37-234534006C81}"/>
          </ac:picMkLst>
        </pc:picChg>
        <pc:picChg chg="add mod">
          <ac:chgData name="S M Towhidul Islam" userId="f0c7a54b-59a3-4574-a7d3-38d3921eb4d8" providerId="ADAL" clId="{C50726E6-7EA5-4028-A8F0-C0F6EEB11352}" dt="2023-06-26T07:48:08.758" v="3259" actId="1035"/>
          <ac:picMkLst>
            <pc:docMk/>
            <pc:sldMk cId="3804606262" sldId="394"/>
            <ac:picMk id="6" creationId="{FCDC7941-0C0B-C046-E874-9CF74F7084DA}"/>
          </ac:picMkLst>
        </pc:picChg>
        <pc:picChg chg="add mod">
          <ac:chgData name="S M Towhidul Islam" userId="f0c7a54b-59a3-4574-a7d3-38d3921eb4d8" providerId="ADAL" clId="{C50726E6-7EA5-4028-A8F0-C0F6EEB11352}" dt="2023-06-26T07:48:08.758" v="3259" actId="1035"/>
          <ac:picMkLst>
            <pc:docMk/>
            <pc:sldMk cId="3804606262" sldId="394"/>
            <ac:picMk id="8" creationId="{CBD20F83-C535-CFF0-A00F-46F145985107}"/>
          </ac:picMkLst>
        </pc:picChg>
        <pc:picChg chg="add del mod">
          <ac:chgData name="S M Towhidul Islam" userId="f0c7a54b-59a3-4574-a7d3-38d3921eb4d8" providerId="ADAL" clId="{C50726E6-7EA5-4028-A8F0-C0F6EEB11352}" dt="2023-06-26T07:46:54.827" v="3217" actId="478"/>
          <ac:picMkLst>
            <pc:docMk/>
            <pc:sldMk cId="3804606262" sldId="394"/>
            <ac:picMk id="10" creationId="{CCBDC7F8-CBAC-11A3-9DC2-F8557C337EB1}"/>
          </ac:picMkLst>
        </pc:picChg>
        <pc:picChg chg="add mod">
          <ac:chgData name="S M Towhidul Islam" userId="f0c7a54b-59a3-4574-a7d3-38d3921eb4d8" providerId="ADAL" clId="{C50726E6-7EA5-4028-A8F0-C0F6EEB11352}" dt="2023-06-26T07:47:25.783" v="3227" actId="1076"/>
          <ac:picMkLst>
            <pc:docMk/>
            <pc:sldMk cId="3804606262" sldId="394"/>
            <ac:picMk id="12" creationId="{18B4F176-5F33-BF57-79C9-1DA2E85069A6}"/>
          </ac:picMkLst>
        </pc:picChg>
      </pc:sldChg>
      <pc:sldChg chg="addSp delSp modSp add mod ord delAnim">
        <pc:chgData name="S M Towhidul Islam" userId="f0c7a54b-59a3-4574-a7d3-38d3921eb4d8" providerId="ADAL" clId="{C50726E6-7EA5-4028-A8F0-C0F6EEB11352}" dt="2023-06-26T07:44:38.010" v="3188" actId="20577"/>
        <pc:sldMkLst>
          <pc:docMk/>
          <pc:sldMk cId="2055850222" sldId="395"/>
        </pc:sldMkLst>
        <pc:spChg chg="mod">
          <ac:chgData name="S M Towhidul Islam" userId="f0c7a54b-59a3-4574-a7d3-38d3921eb4d8" providerId="ADAL" clId="{C50726E6-7EA5-4028-A8F0-C0F6EEB11352}" dt="2023-06-26T07:44:22.130" v="3184" actId="20577"/>
          <ac:spMkLst>
            <pc:docMk/>
            <pc:sldMk cId="2055850222" sldId="395"/>
            <ac:spMk id="2" creationId="{D616C2E9-68B7-433C-5D86-4CA0B3E7F391}"/>
          </ac:spMkLst>
        </pc:spChg>
        <pc:spChg chg="del">
          <ac:chgData name="S M Towhidul Islam" userId="f0c7a54b-59a3-4574-a7d3-38d3921eb4d8" providerId="ADAL" clId="{C50726E6-7EA5-4028-A8F0-C0F6EEB11352}" dt="2023-06-26T07:41:45.267" v="2971" actId="478"/>
          <ac:spMkLst>
            <pc:docMk/>
            <pc:sldMk cId="2055850222" sldId="395"/>
            <ac:spMk id="3" creationId="{4C8D31FC-EBFE-8CBB-0C6F-00E2C14FE619}"/>
          </ac:spMkLst>
        </pc:spChg>
        <pc:spChg chg="del">
          <ac:chgData name="S M Towhidul Islam" userId="f0c7a54b-59a3-4574-a7d3-38d3921eb4d8" providerId="ADAL" clId="{C50726E6-7EA5-4028-A8F0-C0F6EEB11352}" dt="2023-06-26T07:41:45.267" v="2971" actId="478"/>
          <ac:spMkLst>
            <pc:docMk/>
            <pc:sldMk cId="2055850222" sldId="395"/>
            <ac:spMk id="4" creationId="{F2377D04-5406-4CC0-7425-ADFCAD7E57CC}"/>
          </ac:spMkLst>
        </pc:spChg>
        <pc:spChg chg="del">
          <ac:chgData name="S M Towhidul Islam" userId="f0c7a54b-59a3-4574-a7d3-38d3921eb4d8" providerId="ADAL" clId="{C50726E6-7EA5-4028-A8F0-C0F6EEB11352}" dt="2023-06-26T07:41:45.267" v="2971" actId="478"/>
          <ac:spMkLst>
            <pc:docMk/>
            <pc:sldMk cId="2055850222" sldId="395"/>
            <ac:spMk id="5" creationId="{169BCB0E-129E-FDB5-81CA-BACE88222B7B}"/>
          </ac:spMkLst>
        </pc:spChg>
        <pc:spChg chg="del">
          <ac:chgData name="S M Towhidul Islam" userId="f0c7a54b-59a3-4574-a7d3-38d3921eb4d8" providerId="ADAL" clId="{C50726E6-7EA5-4028-A8F0-C0F6EEB11352}" dt="2023-06-26T07:41:45.267" v="2971" actId="478"/>
          <ac:spMkLst>
            <pc:docMk/>
            <pc:sldMk cId="2055850222" sldId="395"/>
            <ac:spMk id="6" creationId="{C19E3B7B-44B0-B71C-1935-1D303CDE1DA0}"/>
          </ac:spMkLst>
        </pc:spChg>
        <pc:spChg chg="del">
          <ac:chgData name="S M Towhidul Islam" userId="f0c7a54b-59a3-4574-a7d3-38d3921eb4d8" providerId="ADAL" clId="{C50726E6-7EA5-4028-A8F0-C0F6EEB11352}" dt="2023-06-26T07:41:45.267" v="2971" actId="478"/>
          <ac:spMkLst>
            <pc:docMk/>
            <pc:sldMk cId="2055850222" sldId="395"/>
            <ac:spMk id="7" creationId="{44907FE0-3BD1-1F6B-C4BF-5AF702820670}"/>
          </ac:spMkLst>
        </pc:spChg>
        <pc:spChg chg="del">
          <ac:chgData name="S M Towhidul Islam" userId="f0c7a54b-59a3-4574-a7d3-38d3921eb4d8" providerId="ADAL" clId="{C50726E6-7EA5-4028-A8F0-C0F6EEB11352}" dt="2023-06-26T07:41:45.267" v="2971" actId="478"/>
          <ac:spMkLst>
            <pc:docMk/>
            <pc:sldMk cId="2055850222" sldId="395"/>
            <ac:spMk id="8" creationId="{78F06DFC-DEFA-6E30-A8A4-B55F574251E4}"/>
          </ac:spMkLst>
        </pc:spChg>
        <pc:spChg chg="del">
          <ac:chgData name="S M Towhidul Islam" userId="f0c7a54b-59a3-4574-a7d3-38d3921eb4d8" providerId="ADAL" clId="{C50726E6-7EA5-4028-A8F0-C0F6EEB11352}" dt="2023-06-26T07:41:45.267" v="2971" actId="478"/>
          <ac:spMkLst>
            <pc:docMk/>
            <pc:sldMk cId="2055850222" sldId="395"/>
            <ac:spMk id="9" creationId="{68253692-BD51-D89D-3426-75C03BC387CD}"/>
          </ac:spMkLst>
        </pc:spChg>
        <pc:spChg chg="del">
          <ac:chgData name="S M Towhidul Islam" userId="f0c7a54b-59a3-4574-a7d3-38d3921eb4d8" providerId="ADAL" clId="{C50726E6-7EA5-4028-A8F0-C0F6EEB11352}" dt="2023-06-26T07:41:45.267" v="2971" actId="478"/>
          <ac:spMkLst>
            <pc:docMk/>
            <pc:sldMk cId="2055850222" sldId="395"/>
            <ac:spMk id="10" creationId="{837527BF-9302-2561-C7F0-E41F7BAB279E}"/>
          </ac:spMkLst>
        </pc:spChg>
        <pc:spChg chg="add mod">
          <ac:chgData name="S M Towhidul Islam" userId="f0c7a54b-59a3-4574-a7d3-38d3921eb4d8" providerId="ADAL" clId="{C50726E6-7EA5-4028-A8F0-C0F6EEB11352}" dt="2023-06-26T07:44:38.010" v="3188" actId="20577"/>
          <ac:spMkLst>
            <pc:docMk/>
            <pc:sldMk cId="2055850222" sldId="395"/>
            <ac:spMk id="11" creationId="{40EFC44D-DDF6-24DA-5C35-414B59EBADB8}"/>
          </ac:spMkLst>
        </pc:spChg>
      </pc:sldChg>
      <pc:sldChg chg="addSp modSp new mod">
        <pc:chgData name="S M Towhidul Islam" userId="f0c7a54b-59a3-4574-a7d3-38d3921eb4d8" providerId="ADAL" clId="{C50726E6-7EA5-4028-A8F0-C0F6EEB11352}" dt="2023-06-26T07:58:49.020" v="3310" actId="1076"/>
        <pc:sldMkLst>
          <pc:docMk/>
          <pc:sldMk cId="3797669812" sldId="396"/>
        </pc:sldMkLst>
        <pc:spChg chg="add mod">
          <ac:chgData name="S M Towhidul Islam" userId="f0c7a54b-59a3-4574-a7d3-38d3921eb4d8" providerId="ADAL" clId="{C50726E6-7EA5-4028-A8F0-C0F6EEB11352}" dt="2023-06-26T07:57:47.769" v="3297" actId="20577"/>
          <ac:spMkLst>
            <pc:docMk/>
            <pc:sldMk cId="3797669812" sldId="396"/>
            <ac:spMk id="2" creationId="{CFB98A94-1AEE-592E-7AEA-451A8AB77BA3}"/>
          </ac:spMkLst>
        </pc:spChg>
        <pc:picChg chg="add mod">
          <ac:chgData name="S M Towhidul Islam" userId="f0c7a54b-59a3-4574-a7d3-38d3921eb4d8" providerId="ADAL" clId="{C50726E6-7EA5-4028-A8F0-C0F6EEB11352}" dt="2023-06-26T07:58:13.640" v="3301" actId="1076"/>
          <ac:picMkLst>
            <pc:docMk/>
            <pc:sldMk cId="3797669812" sldId="396"/>
            <ac:picMk id="4" creationId="{8C399454-C140-8F40-F652-527AF7763E11}"/>
          </ac:picMkLst>
        </pc:picChg>
        <pc:picChg chg="add mod">
          <ac:chgData name="S M Towhidul Islam" userId="f0c7a54b-59a3-4574-a7d3-38d3921eb4d8" providerId="ADAL" clId="{C50726E6-7EA5-4028-A8F0-C0F6EEB11352}" dt="2023-06-26T07:58:33.764" v="3308" actId="1076"/>
          <ac:picMkLst>
            <pc:docMk/>
            <pc:sldMk cId="3797669812" sldId="396"/>
            <ac:picMk id="6" creationId="{F2917BD7-5241-0AEA-A813-E9681C36F93D}"/>
          </ac:picMkLst>
        </pc:picChg>
        <pc:picChg chg="add mod">
          <ac:chgData name="S M Towhidul Islam" userId="f0c7a54b-59a3-4574-a7d3-38d3921eb4d8" providerId="ADAL" clId="{C50726E6-7EA5-4028-A8F0-C0F6EEB11352}" dt="2023-06-26T07:58:49.020" v="3310" actId="1076"/>
          <ac:picMkLst>
            <pc:docMk/>
            <pc:sldMk cId="3797669812" sldId="396"/>
            <ac:picMk id="8" creationId="{FFD2F4A8-5E7C-8941-5923-56D429BCEE50}"/>
          </ac:picMkLst>
        </pc:picChg>
      </pc:sldChg>
      <pc:sldChg chg="addSp delSp modSp new mod">
        <pc:chgData name="S M Towhidul Islam" userId="f0c7a54b-59a3-4574-a7d3-38d3921eb4d8" providerId="ADAL" clId="{C50726E6-7EA5-4028-A8F0-C0F6EEB11352}" dt="2023-06-26T08:02:37.599" v="3364" actId="1076"/>
        <pc:sldMkLst>
          <pc:docMk/>
          <pc:sldMk cId="3279931401" sldId="397"/>
        </pc:sldMkLst>
        <pc:spChg chg="add del mod">
          <ac:chgData name="S M Towhidul Islam" userId="f0c7a54b-59a3-4574-a7d3-38d3921eb4d8" providerId="ADAL" clId="{C50726E6-7EA5-4028-A8F0-C0F6EEB11352}" dt="2023-06-26T08:00:07.079" v="3319" actId="478"/>
          <ac:spMkLst>
            <pc:docMk/>
            <pc:sldMk cId="3279931401" sldId="397"/>
            <ac:spMk id="5" creationId="{CDCED105-F07B-A43F-3367-9B42560E33E9}"/>
          </ac:spMkLst>
        </pc:spChg>
        <pc:spChg chg="add mod">
          <ac:chgData name="S M Towhidul Islam" userId="f0c7a54b-59a3-4574-a7d3-38d3921eb4d8" providerId="ADAL" clId="{C50726E6-7EA5-4028-A8F0-C0F6EEB11352}" dt="2023-06-26T08:00:57.546" v="3349" actId="20577"/>
          <ac:spMkLst>
            <pc:docMk/>
            <pc:sldMk cId="3279931401" sldId="397"/>
            <ac:spMk id="7" creationId="{42FE9615-082B-C1B2-93F6-73721AB43B2E}"/>
          </ac:spMkLst>
        </pc:spChg>
        <pc:picChg chg="add del mod">
          <ac:chgData name="S M Towhidul Islam" userId="f0c7a54b-59a3-4574-a7d3-38d3921eb4d8" providerId="ADAL" clId="{C50726E6-7EA5-4028-A8F0-C0F6EEB11352}" dt="2023-06-26T08:02:04.193" v="3358" actId="478"/>
          <ac:picMkLst>
            <pc:docMk/>
            <pc:sldMk cId="3279931401" sldId="397"/>
            <ac:picMk id="3" creationId="{620A063A-86F6-1B58-0A5E-833423241AD0}"/>
          </ac:picMkLst>
        </pc:picChg>
        <pc:picChg chg="add mod">
          <ac:chgData name="S M Towhidul Islam" userId="f0c7a54b-59a3-4574-a7d3-38d3921eb4d8" providerId="ADAL" clId="{C50726E6-7EA5-4028-A8F0-C0F6EEB11352}" dt="2023-06-26T08:02:37.599" v="3364" actId="1076"/>
          <ac:picMkLst>
            <pc:docMk/>
            <pc:sldMk cId="3279931401" sldId="397"/>
            <ac:picMk id="9" creationId="{9F7D2401-0914-07F6-4C8B-9B0A5BD67812}"/>
          </ac:picMkLst>
        </pc:picChg>
      </pc:sldChg>
      <pc:sldChg chg="addSp modSp add mod ord">
        <pc:chgData name="S M Towhidul Islam" userId="f0c7a54b-59a3-4574-a7d3-38d3921eb4d8" providerId="ADAL" clId="{C50726E6-7EA5-4028-A8F0-C0F6EEB11352}" dt="2023-06-26T08:01:55.777" v="3357" actId="1076"/>
        <pc:sldMkLst>
          <pc:docMk/>
          <pc:sldMk cId="2705044508" sldId="398"/>
        </pc:sldMkLst>
        <pc:picChg chg="mod">
          <ac:chgData name="S M Towhidul Islam" userId="f0c7a54b-59a3-4574-a7d3-38d3921eb4d8" providerId="ADAL" clId="{C50726E6-7EA5-4028-A8F0-C0F6EEB11352}" dt="2023-06-26T08:01:27.051" v="3352" actId="1076"/>
          <ac:picMkLst>
            <pc:docMk/>
            <pc:sldMk cId="2705044508" sldId="398"/>
            <ac:picMk id="3" creationId="{620A063A-86F6-1B58-0A5E-833423241AD0}"/>
          </ac:picMkLst>
        </pc:picChg>
        <pc:picChg chg="add mod">
          <ac:chgData name="S M Towhidul Islam" userId="f0c7a54b-59a3-4574-a7d3-38d3921eb4d8" providerId="ADAL" clId="{C50726E6-7EA5-4028-A8F0-C0F6EEB11352}" dt="2023-06-26T08:01:55.777" v="3357" actId="1076"/>
          <ac:picMkLst>
            <pc:docMk/>
            <pc:sldMk cId="2705044508" sldId="398"/>
            <ac:picMk id="4" creationId="{067B9D2D-DAB0-EBF4-029D-8E52A0055D5F}"/>
          </ac:picMkLst>
        </pc:picChg>
      </pc:sldChg>
      <pc:sldChg chg="new del">
        <pc:chgData name="S M Towhidul Islam" userId="f0c7a54b-59a3-4574-a7d3-38d3921eb4d8" providerId="ADAL" clId="{C50726E6-7EA5-4028-A8F0-C0F6EEB11352}" dt="2023-06-26T08:16:04.730" v="3535" actId="47"/>
        <pc:sldMkLst>
          <pc:docMk/>
          <pc:sldMk cId="1063303413" sldId="39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6BFA0-1BFA-E077-67A9-242961D349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C2C50-43FD-C131-7C11-032C2C037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65D28-0A0F-29A2-0569-3768E0AB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5999B-B33C-443A-8B18-14C2CB1EB598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12D5D-0E8D-7744-4A30-272375869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6AD50-D8CC-1182-330F-805536B02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A24A-DE0B-472C-B134-2C3B1520F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21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1E7E6-5F69-B923-A4DE-BAB0E1E59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1966C-DEA3-B067-5B96-F3F9E84E3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7C3C76-B429-5D1C-1CAF-ADEF3D031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5999B-B33C-443A-8B18-14C2CB1EB598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7D4D8-33F8-3441-4D44-EFE6C0C47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C2C7F-005F-D068-5CA4-C2BF50764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A24A-DE0B-472C-B134-2C3B1520F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7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41EF89-68CB-F1D6-6868-9368C99EF8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7BFED-770F-EBEF-BEE9-B01A1AF82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0B23C-A176-7BB9-FB79-584692B3D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5999B-B33C-443A-8B18-14C2CB1EB598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ABA56-B1C9-9891-0553-DE9D8CCBF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DB5BC-BFE5-3C27-47CE-F3855D2D3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A24A-DE0B-472C-B134-2C3B1520F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82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CE48-F55F-BD4B-8A15-46382E900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F2B19-A402-4874-4CB8-3632D2ACC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D4E8F-E840-8CDE-DE53-8163064AC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5999B-B33C-443A-8B18-14C2CB1EB598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C7BE3-4C70-2874-DE18-8431595EE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41058-C1DC-0E5A-E17A-45A6893EE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A24A-DE0B-472C-B134-2C3B1520F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05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3C8BA-EC52-A664-5CD1-6925078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EB4E5-C7BA-5305-CAC8-7E9F9AF6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5D9CC-4C8C-A02B-7E81-607F9976F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5999B-B33C-443A-8B18-14C2CB1EB598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41B4B-313D-A2F0-BF4B-EB3953762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29E8C-7E8A-1775-35A3-4B130E28F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A24A-DE0B-472C-B134-2C3B1520F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37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44CAE-47C1-FCCA-9B63-FC2CE8C3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D93A3-1FD5-B019-B93F-ABF3B9E52B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C21C6-25DB-D8E4-1EB2-80213FB63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EE19E-A75A-6DED-D2B9-77CD1B14D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5999B-B33C-443A-8B18-14C2CB1EB598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0E64E-731D-2DE8-87B3-96C599A10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0703C-CABE-B49A-4D4F-8E86BABA4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A24A-DE0B-472C-B134-2C3B1520F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27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47A3F-B7FC-C4BC-681A-A689DBF4A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43E1F-CC92-A8AD-C459-3FD64C8D3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88330-B258-9DE7-7AC4-CB6897FE4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F5852C-0550-281A-5F3B-D8DC71A1A7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653915-8018-ABC9-258D-93D078107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6E2531-4329-E5C9-9F89-A63B4E1E2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5999B-B33C-443A-8B18-14C2CB1EB598}" type="datetimeFigureOut">
              <a:rPr lang="en-US" smtClean="0"/>
              <a:t>10/8/25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B7B86B-4B77-9A5C-968E-476DBC788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7937D6-F1F6-71EC-A332-45E3BCFE1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A24A-DE0B-472C-B134-2C3B1520F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4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D8EF-3AEF-44D8-4695-0299E450F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266DAC-4A5E-FCC4-1419-976F3C0FC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5999B-B33C-443A-8B18-14C2CB1EB598}" type="datetimeFigureOut">
              <a:rPr lang="en-US" smtClean="0"/>
              <a:t>10/8/25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76101-E081-D951-62AA-A36BF51D3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8CE83F-9710-90BE-7106-BC907F74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A24A-DE0B-472C-B134-2C3B1520F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370A37-6E3F-54F2-53C0-2369D1DCA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5999B-B33C-443A-8B18-14C2CB1EB598}" type="datetimeFigureOut">
              <a:rPr lang="en-US" smtClean="0"/>
              <a:t>10/8/25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E1FCC9-A7C6-B953-3AC5-AF639F8B6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2C0E7-063A-31CC-31AF-22AF7372C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A24A-DE0B-472C-B134-2C3B1520F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6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2D120-DB86-EBA8-5D2A-2391EA43B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7C791-9A49-546C-780D-D4EFCC03A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B8929-66FC-B87E-E3B1-D886FF753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00FA-08CA-156A-578E-918254F04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5999B-B33C-443A-8B18-14C2CB1EB598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E102C-EDD1-FF0C-515D-51448C4D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9D828E-8C3B-1723-0465-89244EF2B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A24A-DE0B-472C-B134-2C3B1520F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59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B2D50-2952-60E2-A4ED-C1669BB12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5E583D-1922-8AA4-EDD1-B4D500C7C4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63A943-D7C8-88CB-15D4-7D9B71B4F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B4480-9C97-4F48-AC7B-3FCAFEEAA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5999B-B33C-443A-8B18-14C2CB1EB598}" type="datetimeFigureOut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9D3DB-3270-EAB2-432C-A315D5E39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F4144-2431-F306-6081-3E9CA0C6A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1A24A-DE0B-472C-B134-2C3B1520F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59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39ACD1-CEEF-2705-1E0C-6B8DA306A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4A528-D7D8-2A4E-9EA3-FA3C539EB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AF1E3-51BE-4380-C49C-A781BA3B64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5999B-B33C-443A-8B18-14C2CB1EB598}" type="datetimeFigureOut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84446-5CB6-FB3C-C36F-803519BEB7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2D706-F937-BB55-0B7C-DAED812F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1A24A-DE0B-472C-B134-2C3B1520F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36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exceptions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ABD5-6559-BDD1-62BC-954618572A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Exceptions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87AA6-AD67-F0C4-BD4A-A6858BD010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Python</a:t>
            </a:r>
          </a:p>
        </p:txBody>
      </p:sp>
    </p:spTree>
    <p:extLst>
      <p:ext uri="{BB962C8B-B14F-4D97-AF65-F5344CB8AC3E}">
        <p14:creationId xmlns:p14="http://schemas.microsoft.com/office/powerpoint/2010/main" val="1836013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6B3EEA-AD0B-C229-A0E4-5734573B8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7" y="558219"/>
            <a:ext cx="7081681" cy="30362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04FF7C-8BB3-9773-6837-66A9BA935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90" y="4508225"/>
            <a:ext cx="3143992" cy="110286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0CB1F50-6247-DFDB-C33D-8AD03A349F60}"/>
              </a:ext>
            </a:extLst>
          </p:cNvPr>
          <p:cNvSpPr/>
          <p:nvPr/>
        </p:nvSpPr>
        <p:spPr>
          <a:xfrm>
            <a:off x="2722418" y="893618"/>
            <a:ext cx="6525491" cy="114300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DC99CE-0B7A-22D0-E9E6-BDD6D8458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735" y="4484672"/>
            <a:ext cx="4062379" cy="1105637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8665F1A-DE17-82C8-9C7E-21CF1E7F4914}"/>
              </a:ext>
            </a:extLst>
          </p:cNvPr>
          <p:cNvSpPr/>
          <p:nvPr/>
        </p:nvSpPr>
        <p:spPr>
          <a:xfrm>
            <a:off x="2833254" y="2376054"/>
            <a:ext cx="5385955" cy="47105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E2D35E7-212C-DD06-9C57-91AEB4A7B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605" y="4480172"/>
            <a:ext cx="3346497" cy="108935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EB1E1C-8EF8-DEF8-BFD3-EF5CDC765126}"/>
              </a:ext>
            </a:extLst>
          </p:cNvPr>
          <p:cNvSpPr/>
          <p:nvPr/>
        </p:nvSpPr>
        <p:spPr>
          <a:xfrm>
            <a:off x="2829790" y="3193473"/>
            <a:ext cx="5385955" cy="4225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3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8EFC41-6B54-B683-B39F-EC944D0FC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5" y="302806"/>
            <a:ext cx="10730283" cy="3430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A2DD9-E73F-A4F6-572E-AD37C1BC7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012" y="3945439"/>
            <a:ext cx="7740360" cy="24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B2CED-6E1E-6B79-4096-E147E331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135" y="1161241"/>
            <a:ext cx="9548665" cy="48408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3F3B17-2895-4678-09C2-D6A3507489D3}"/>
              </a:ext>
            </a:extLst>
          </p:cNvPr>
          <p:cNvSpPr txBox="1"/>
          <p:nvPr/>
        </p:nvSpPr>
        <p:spPr>
          <a:xfrm>
            <a:off x="2492828" y="4713514"/>
            <a:ext cx="137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</a:rPr>
              <a:t>except</a:t>
            </a:r>
            <a:r>
              <a:rPr lang="en-US" sz="2400" dirty="0">
                <a:latin typeface="Consolas" panose="020B06090202040302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8573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1C68C-8BE3-44D9-4E1E-28F7C0802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51" y="1335578"/>
            <a:ext cx="10407606" cy="3824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2F40DD-D818-DEE0-FFA9-831F297467BD}"/>
              </a:ext>
            </a:extLst>
          </p:cNvPr>
          <p:cNvSpPr txBox="1"/>
          <p:nvPr/>
        </p:nvSpPr>
        <p:spPr>
          <a:xfrm>
            <a:off x="872835" y="4168733"/>
            <a:ext cx="36054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Consolas" panose="020B0609020204030204" pitchFamily="49" charset="0"/>
              </a:rPr>
              <a:t>except </a:t>
            </a:r>
            <a:r>
              <a:rPr lang="en-US" sz="2200" b="1" dirty="0" err="1">
                <a:latin typeface="Consolas" panose="020B0609020204030204" pitchFamily="49" charset="0"/>
              </a:rPr>
              <a:t>AttributeError</a:t>
            </a:r>
            <a:r>
              <a:rPr lang="en-US" sz="2200" dirty="0">
                <a:latin typeface="Consolas" panose="020B06090202040302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89586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7FAAC2-0CB5-E6D1-1113-37D24ABF5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554" y="747198"/>
            <a:ext cx="9708892" cy="55888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D1F792-6B45-A9A7-EFCB-1F928CED82EF}"/>
              </a:ext>
            </a:extLst>
          </p:cNvPr>
          <p:cNvSpPr txBox="1"/>
          <p:nvPr/>
        </p:nvSpPr>
        <p:spPr>
          <a:xfrm>
            <a:off x="1351807" y="4114305"/>
            <a:ext cx="25170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latin typeface="Consolas" panose="020B0609020204030204" pitchFamily="49" charset="0"/>
              </a:rPr>
              <a:t>except </a:t>
            </a:r>
            <a:r>
              <a:rPr lang="en-US" sz="2200" b="1" dirty="0" err="1">
                <a:latin typeface="Consolas" panose="020B0609020204030204" pitchFamily="49" charset="0"/>
              </a:rPr>
              <a:t>IOError</a:t>
            </a:r>
            <a:r>
              <a:rPr lang="en-US" sz="2200" dirty="0">
                <a:latin typeface="Consolas" panose="020B0609020204030204" pitchFamily="49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88082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094FD8-40C4-5319-C47C-B0982041968E}"/>
              </a:ext>
            </a:extLst>
          </p:cNvPr>
          <p:cNvSpPr txBox="1"/>
          <p:nvPr/>
        </p:nvSpPr>
        <p:spPr>
          <a:xfrm>
            <a:off x="854653" y="854425"/>
            <a:ext cx="85699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Raising Exceptions</a:t>
            </a:r>
          </a:p>
          <a:p>
            <a:r>
              <a:rPr lang="en-US" sz="3200" dirty="0"/>
              <a:t>	</a:t>
            </a:r>
            <a:r>
              <a:rPr lang="en-US" sz="2800" dirty="0">
                <a:latin typeface="Consolas" panose="020B0609020204030204" pitchFamily="49" charset="0"/>
              </a:rPr>
              <a:t>raise </a:t>
            </a:r>
            <a:r>
              <a:rPr lang="en-US" sz="2800" dirty="0" err="1">
                <a:latin typeface="Consolas" panose="020B0609020204030204" pitchFamily="49" charset="0"/>
              </a:rPr>
              <a:t>ExceptionName</a:t>
            </a:r>
            <a:r>
              <a:rPr lang="en-US" sz="2800" dirty="0">
                <a:latin typeface="Consolas" panose="020B0609020204030204" pitchFamily="49" charset="0"/>
              </a:rPr>
              <a:t>(‘message’)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387EC-2755-00D4-26FC-A2BE69BF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59" y="2077371"/>
            <a:ext cx="8474082" cy="3332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88A076-CA43-70AB-D92B-5D4F30C46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774" y="5526210"/>
            <a:ext cx="3738789" cy="115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14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CEE9E8-D3F1-5C6B-46FF-CB2FA19DDE1A}"/>
              </a:ext>
            </a:extLst>
          </p:cNvPr>
          <p:cNvSpPr txBox="1"/>
          <p:nvPr/>
        </p:nvSpPr>
        <p:spPr>
          <a:xfrm>
            <a:off x="854653" y="854425"/>
            <a:ext cx="8569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Exceptions with functions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1EE2C0-9A9A-D502-0D0B-1B1DACA073A7}"/>
              </a:ext>
            </a:extLst>
          </p:cNvPr>
          <p:cNvSpPr txBox="1"/>
          <p:nvPr/>
        </p:nvSpPr>
        <p:spPr>
          <a:xfrm>
            <a:off x="831274" y="1588763"/>
            <a:ext cx="110663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If an exception is raised within a function and is not handled within that function: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the function is immediately exited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the calling function is checked for a handler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and so on up the function call hierarchy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E5E2EB-A1FE-E673-8A4A-A7B1F7F5DFAA}"/>
              </a:ext>
            </a:extLst>
          </p:cNvPr>
          <p:cNvSpPr/>
          <p:nvPr/>
        </p:nvSpPr>
        <p:spPr>
          <a:xfrm>
            <a:off x="8392392" y="2878282"/>
            <a:ext cx="685800" cy="6130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f()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3E599F-A546-0861-9E32-6401E7A0F898}"/>
              </a:ext>
            </a:extLst>
          </p:cNvPr>
          <p:cNvSpPr/>
          <p:nvPr/>
        </p:nvSpPr>
        <p:spPr>
          <a:xfrm>
            <a:off x="8392392" y="4215245"/>
            <a:ext cx="685800" cy="6130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g()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79F26C-5F09-262E-24BB-944B991968EB}"/>
              </a:ext>
            </a:extLst>
          </p:cNvPr>
          <p:cNvSpPr/>
          <p:nvPr/>
        </p:nvSpPr>
        <p:spPr>
          <a:xfrm>
            <a:off x="8382001" y="5566064"/>
            <a:ext cx="685800" cy="6130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h()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12C9D6-6031-9EA1-9CE4-44BAF87FD85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8735292" y="3491346"/>
            <a:ext cx="0" cy="7238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E18988-F893-EE2B-25DF-A1EB61BEEEF5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8724901" y="4828309"/>
            <a:ext cx="10391" cy="737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5FA8D93-2C45-6EFA-DE62-302849972073}"/>
              </a:ext>
            </a:extLst>
          </p:cNvPr>
          <p:cNvSpPr txBox="1"/>
          <p:nvPr/>
        </p:nvSpPr>
        <p:spPr>
          <a:xfrm>
            <a:off x="5205846" y="5642264"/>
            <a:ext cx="2995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Exception occurs in h()</a:t>
            </a:r>
          </a:p>
        </p:txBody>
      </p: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63E4940D-11BF-DAF7-C68A-7566C0A3A0D6}"/>
              </a:ext>
            </a:extLst>
          </p:cNvPr>
          <p:cNvSpPr/>
          <p:nvPr/>
        </p:nvSpPr>
        <p:spPr>
          <a:xfrm rot="10800000">
            <a:off x="9071616" y="4463681"/>
            <a:ext cx="405245" cy="141757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59CB9023-CF8F-A6BC-629E-5AB5D1676D0E}"/>
              </a:ext>
            </a:extLst>
          </p:cNvPr>
          <p:cNvSpPr/>
          <p:nvPr/>
        </p:nvSpPr>
        <p:spPr>
          <a:xfrm rot="10800000">
            <a:off x="9078544" y="3067836"/>
            <a:ext cx="405245" cy="141757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16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6" grpId="0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64764-8356-22E8-5416-CE4D8B2EA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919" y="560253"/>
            <a:ext cx="6012757" cy="573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76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E6E87E-EB25-F403-F67A-D66668E19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59" y="1047957"/>
            <a:ext cx="11107882" cy="1309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9A9B48-80B4-8F8C-AB69-8AF7FE25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286" y="2606101"/>
            <a:ext cx="4710714" cy="38239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AAA3A2-1FD9-DF84-0A63-499421D1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056" y="2602637"/>
            <a:ext cx="4680857" cy="380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5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92B8D0-EC37-621F-EEE3-0D146752AF4E}"/>
              </a:ext>
            </a:extLst>
          </p:cNvPr>
          <p:cNvSpPr txBox="1"/>
          <p:nvPr/>
        </p:nvSpPr>
        <p:spPr>
          <a:xfrm>
            <a:off x="854653" y="854425"/>
            <a:ext cx="8569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Custom Exception Type</a:t>
            </a:r>
            <a:endParaRPr lang="en-US" sz="2800" dirty="0"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CBBE5-2F74-B254-DEE3-9629B6E62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59" y="1618687"/>
            <a:ext cx="9347742" cy="5193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B259F3-DCF7-3147-8F5F-D2616DCFC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352" y="2527008"/>
            <a:ext cx="8953295" cy="364519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277FE8-8BFC-D4B1-2686-E105384D5D51}"/>
              </a:ext>
            </a:extLst>
          </p:cNvPr>
          <p:cNvSpPr/>
          <p:nvPr/>
        </p:nvSpPr>
        <p:spPr>
          <a:xfrm>
            <a:off x="1704109" y="2597727"/>
            <a:ext cx="5133109" cy="1392382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6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4AD18B-321D-0A80-319A-5322D75E8132}"/>
              </a:ext>
            </a:extLst>
          </p:cNvPr>
          <p:cNvSpPr/>
          <p:nvPr/>
        </p:nvSpPr>
        <p:spPr>
          <a:xfrm>
            <a:off x="4488873" y="1402773"/>
            <a:ext cx="1849582" cy="6546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Error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E52B20-BFB8-373F-BCEA-59359A226876}"/>
              </a:ext>
            </a:extLst>
          </p:cNvPr>
          <p:cNvSpPr/>
          <p:nvPr/>
        </p:nvSpPr>
        <p:spPr>
          <a:xfrm>
            <a:off x="2448790" y="3429000"/>
            <a:ext cx="2081645" cy="6546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Compile-time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DF688B-88D6-E171-ECB2-6CEBD179BE33}"/>
              </a:ext>
            </a:extLst>
          </p:cNvPr>
          <p:cNvSpPr/>
          <p:nvPr/>
        </p:nvSpPr>
        <p:spPr>
          <a:xfrm>
            <a:off x="6362699" y="3429000"/>
            <a:ext cx="2081645" cy="6546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Run-time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22C90B-03BA-37AF-8A97-53D5DF021336}"/>
              </a:ext>
            </a:extLst>
          </p:cNvPr>
          <p:cNvSpPr txBox="1"/>
          <p:nvPr/>
        </p:nvSpPr>
        <p:spPr>
          <a:xfrm>
            <a:off x="2400301" y="4177146"/>
            <a:ext cx="20690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latin typeface="+mj-lt"/>
                <a:cs typeface="Arial" panose="020B0604020202020204" pitchFamily="34" charset="0"/>
              </a:rPr>
              <a:t>SyntaxError</a:t>
            </a:r>
            <a:endParaRPr lang="en-US" sz="2200" dirty="0">
              <a:latin typeface="+mj-lt"/>
              <a:cs typeface="Arial" panose="020B0604020202020204" pitchFamily="34" charset="0"/>
            </a:endParaRPr>
          </a:p>
          <a:p>
            <a:r>
              <a:rPr lang="en-US" sz="2200" dirty="0" err="1">
                <a:latin typeface="+mj-lt"/>
                <a:cs typeface="Arial" panose="020B0604020202020204" pitchFamily="34" charset="0"/>
              </a:rPr>
              <a:t>IndentationError</a:t>
            </a:r>
            <a:endParaRPr lang="en-US" sz="2200" dirty="0">
              <a:latin typeface="+mj-lt"/>
              <a:cs typeface="Arial" panose="020B0604020202020204" pitchFamily="34" charset="0"/>
            </a:endParaRPr>
          </a:p>
          <a:p>
            <a:r>
              <a:rPr lang="en-US" sz="2200" dirty="0" err="1">
                <a:latin typeface="+mj-lt"/>
                <a:cs typeface="Arial" panose="020B0604020202020204" pitchFamily="34" charset="0"/>
              </a:rPr>
              <a:t>NameError</a:t>
            </a:r>
            <a:endParaRPr lang="en-US" sz="2200" dirty="0">
              <a:latin typeface="+mj-lt"/>
              <a:cs typeface="Arial" panose="020B0604020202020204" pitchFamily="34" charset="0"/>
            </a:endParaRPr>
          </a:p>
          <a:p>
            <a:r>
              <a:rPr lang="en-US" sz="2200" dirty="0">
                <a:latin typeface="+mj-lt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3324BC-000A-455E-FD3E-2837C306CBF9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3489613" y="2057400"/>
            <a:ext cx="1924051" cy="1371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9B3C8D-F590-80C9-9799-E8F2244F0277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5413664" y="2057400"/>
            <a:ext cx="1989858" cy="13716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9AE657F-A6D8-B186-4688-8C18995D4FB3}"/>
              </a:ext>
            </a:extLst>
          </p:cNvPr>
          <p:cNvSpPr txBox="1"/>
          <p:nvPr/>
        </p:nvSpPr>
        <p:spPr>
          <a:xfrm>
            <a:off x="6345383" y="4142509"/>
            <a:ext cx="21492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err="1">
                <a:latin typeface="+mj-lt"/>
                <a:cs typeface="Arial" panose="020B0604020202020204" pitchFamily="34" charset="0"/>
              </a:rPr>
              <a:t>ValueError</a:t>
            </a:r>
            <a:endParaRPr lang="en-US" sz="2200" dirty="0">
              <a:latin typeface="+mj-lt"/>
              <a:cs typeface="Arial" panose="020B0604020202020204" pitchFamily="34" charset="0"/>
            </a:endParaRPr>
          </a:p>
          <a:p>
            <a:r>
              <a:rPr lang="en-US" sz="2200" dirty="0" err="1">
                <a:latin typeface="+mj-lt"/>
                <a:cs typeface="Arial" panose="020B0604020202020204" pitchFamily="34" charset="0"/>
              </a:rPr>
              <a:t>IndexError</a:t>
            </a:r>
            <a:endParaRPr lang="en-US" sz="2200" dirty="0">
              <a:latin typeface="+mj-lt"/>
              <a:cs typeface="Arial" panose="020B0604020202020204" pitchFamily="34" charset="0"/>
            </a:endParaRPr>
          </a:p>
          <a:p>
            <a:r>
              <a:rPr lang="en-US" sz="2200" dirty="0" err="1">
                <a:latin typeface="+mj-lt"/>
                <a:cs typeface="Arial" panose="020B0604020202020204" pitchFamily="34" charset="0"/>
              </a:rPr>
              <a:t>ZeroDivisionError</a:t>
            </a:r>
            <a:endParaRPr lang="en-US" sz="2200" dirty="0">
              <a:latin typeface="+mj-lt"/>
              <a:cs typeface="Arial" panose="020B0604020202020204" pitchFamily="34" charset="0"/>
            </a:endParaRPr>
          </a:p>
          <a:p>
            <a:r>
              <a:rPr lang="en-US" sz="2200" dirty="0">
                <a:latin typeface="+mj-lt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626617C-77B9-EAA3-E919-8A80F0DD5BCE}"/>
              </a:ext>
            </a:extLst>
          </p:cNvPr>
          <p:cNvSpPr/>
          <p:nvPr/>
        </p:nvSpPr>
        <p:spPr>
          <a:xfrm>
            <a:off x="5766955" y="2857500"/>
            <a:ext cx="3106882" cy="2909455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0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13" grpId="0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E65116-BB23-2E81-139A-C34A8F8FF558}"/>
              </a:ext>
            </a:extLst>
          </p:cNvPr>
          <p:cNvSpPr/>
          <p:nvPr/>
        </p:nvSpPr>
        <p:spPr>
          <a:xfrm>
            <a:off x="864582" y="625352"/>
            <a:ext cx="633872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Recommended Reading from ZyBook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64EFA-BFA0-220B-C2A1-1A40CC4E3C8D}"/>
              </a:ext>
            </a:extLst>
          </p:cNvPr>
          <p:cNvSpPr txBox="1"/>
          <p:nvPr/>
        </p:nvSpPr>
        <p:spPr>
          <a:xfrm>
            <a:off x="2097055" y="1555493"/>
            <a:ext cx="700962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10.1 Handling exceptions using try and except</a:t>
            </a:r>
          </a:p>
          <a:p>
            <a:pPr algn="l"/>
            <a:r>
              <a:rPr lang="en-US" sz="2400" dirty="0">
                <a:solidFill>
                  <a:srgbClr val="37474F"/>
                </a:solidFill>
                <a:latin typeface="Roboto" panose="02000000000000000000" pitchFamily="2" charset="0"/>
              </a:rPr>
              <a:t>10.2 </a:t>
            </a:r>
            <a:r>
              <a:rPr lang="en-US" sz="24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Multiple exception handlers</a:t>
            </a:r>
          </a:p>
          <a:p>
            <a:pPr algn="l"/>
            <a:r>
              <a:rPr lang="en-US" sz="24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10.3 Raising exceptions</a:t>
            </a:r>
          </a:p>
          <a:p>
            <a:pPr algn="l"/>
            <a:r>
              <a:rPr lang="en-US" sz="24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10.4 Exceptions with functions</a:t>
            </a:r>
          </a:p>
          <a:p>
            <a:pPr algn="l"/>
            <a:r>
              <a:rPr lang="en-US" sz="24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10.5 Using finally to clean up</a:t>
            </a:r>
          </a:p>
          <a:p>
            <a:r>
              <a:rPr lang="en-US" sz="24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10.6 Custom exception types</a:t>
            </a:r>
          </a:p>
          <a:p>
            <a:pPr algn="l"/>
            <a:endParaRPr lang="en-US" sz="2400" b="0" i="0" dirty="0">
              <a:solidFill>
                <a:srgbClr val="37474F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sz="2400" b="0" i="0" dirty="0">
              <a:solidFill>
                <a:srgbClr val="37474F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744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ABD5-6559-BDD1-62BC-954618572A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87AA6-AD67-F0C4-BD4A-A6858BD010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66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A1C16A-4A7A-651F-C579-530A6FCA6487}"/>
              </a:ext>
            </a:extLst>
          </p:cNvPr>
          <p:cNvSpPr txBox="1"/>
          <p:nvPr/>
        </p:nvSpPr>
        <p:spPr>
          <a:xfrm>
            <a:off x="854653" y="854425"/>
            <a:ext cx="8569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Module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F6C61-6AF0-F235-9505-F376A2F45D2D}"/>
              </a:ext>
            </a:extLst>
          </p:cNvPr>
          <p:cNvSpPr txBox="1"/>
          <p:nvPr/>
        </p:nvSpPr>
        <p:spPr>
          <a:xfrm>
            <a:off x="2148840" y="1974762"/>
            <a:ext cx="704286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b="0" i="0" dirty="0">
                <a:solidFill>
                  <a:srgbClr val="37474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 programmer may find themselves writing the same function over and over again in multiple scripts</a:t>
            </a:r>
          </a:p>
          <a:p>
            <a:endParaRPr lang="en-US" dirty="0">
              <a:solidFill>
                <a:srgbClr val="37474F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b="0" i="0" dirty="0">
                <a:solidFill>
                  <a:srgbClr val="37474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 solution is to use a </a:t>
            </a:r>
            <a:r>
              <a:rPr lang="en-US" b="1" i="1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module</a:t>
            </a:r>
            <a:r>
              <a:rPr lang="en-US" u="none" strike="noStrike" dirty="0">
                <a:solidFill>
                  <a:srgbClr val="37474F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 - </a:t>
            </a:r>
            <a:r>
              <a:rPr lang="en-US" b="0" i="0" dirty="0">
                <a:solidFill>
                  <a:srgbClr val="37474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 file containing Python code that can be used by other Python Sources</a:t>
            </a:r>
          </a:p>
          <a:p>
            <a:endParaRPr lang="en-US" dirty="0">
              <a:solidFill>
                <a:srgbClr val="37474F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endParaRPr lang="en-US" dirty="0">
              <a:solidFill>
                <a:srgbClr val="37474F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rgbClr val="37474F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Python Sources –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37474F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Scripts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37474F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Other Modules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37474F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Interactive Interpreter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387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5CA3C-E9AA-B10F-1134-9803EBFBE48E}"/>
              </a:ext>
            </a:extLst>
          </p:cNvPr>
          <p:cNvSpPr txBox="1"/>
          <p:nvPr/>
        </p:nvSpPr>
        <p:spPr>
          <a:xfrm>
            <a:off x="1347922" y="1327164"/>
            <a:ext cx="884569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i="1" dirty="0">
              <a:solidFill>
                <a:srgbClr val="37474F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US" b="0" dirty="0">
                <a:solidFill>
                  <a:srgbClr val="37474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Good practice is to place import statements at the top of a file.</a:t>
            </a:r>
          </a:p>
          <a:p>
            <a:endParaRPr lang="en-US" i="1" dirty="0">
              <a:solidFill>
                <a:srgbClr val="37474F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US" i="1" dirty="0">
                <a:solidFill>
                  <a:srgbClr val="37474F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To import a module (</a:t>
            </a:r>
            <a:r>
              <a:rPr lang="en-US" i="1" dirty="0" err="1">
                <a:solidFill>
                  <a:srgbClr val="37474F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MyModule.py</a:t>
            </a:r>
            <a:r>
              <a:rPr lang="en-US" i="1" dirty="0">
                <a:solidFill>
                  <a:srgbClr val="37474F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):	import </a:t>
            </a:r>
            <a:r>
              <a:rPr lang="en-US" i="1" dirty="0" err="1">
                <a:solidFill>
                  <a:srgbClr val="37474F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MyModule</a:t>
            </a:r>
            <a:endParaRPr lang="en-US" i="1" dirty="0">
              <a:solidFill>
                <a:srgbClr val="37474F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endParaRPr lang="en-US" i="1" dirty="0">
              <a:solidFill>
                <a:srgbClr val="37474F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37474F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The </a:t>
            </a:r>
            <a:r>
              <a:rPr lang="en-US" b="0" i="0" dirty="0">
                <a:solidFill>
                  <a:srgbClr val="37474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interpreter first checks to see if that module has already been imported.</a:t>
            </a:r>
          </a:p>
          <a:p>
            <a:endParaRPr lang="en-US" dirty="0">
              <a:solidFill>
                <a:srgbClr val="37474F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37474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 dictionary of the loaded modules is stored in </a:t>
            </a:r>
            <a:r>
              <a:rPr lang="en-US" b="1" i="1" u="none" strike="noStrike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sys.modules</a:t>
            </a:r>
            <a:endParaRPr lang="en-US" b="0" i="0" dirty="0">
              <a:solidFill>
                <a:srgbClr val="37474F"/>
              </a:solidFill>
              <a:effectLst/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US" i="1" dirty="0">
                <a:solidFill>
                  <a:srgbClr val="37474F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	import sys</a:t>
            </a:r>
          </a:p>
          <a:p>
            <a:r>
              <a:rPr lang="en-US" i="1" dirty="0">
                <a:solidFill>
                  <a:srgbClr val="37474F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	print(</a:t>
            </a:r>
            <a:r>
              <a:rPr lang="en-US" i="1" dirty="0" err="1">
                <a:solidFill>
                  <a:srgbClr val="37474F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sys.modules</a:t>
            </a:r>
            <a:r>
              <a:rPr lang="en-US" i="1" dirty="0">
                <a:solidFill>
                  <a:srgbClr val="37474F"/>
                </a:solidFill>
                <a:highlight>
                  <a:srgbClr val="FFFFFF"/>
                </a:highlight>
                <a:latin typeface="Roboto" panose="02000000000000000000" pitchFamily="2" charset="0"/>
              </a:rPr>
              <a:t>)</a:t>
            </a:r>
          </a:p>
          <a:p>
            <a:endParaRPr lang="en-US" i="1" dirty="0">
              <a:solidFill>
                <a:srgbClr val="37474F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37474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If a module is not found in </a:t>
            </a:r>
            <a:r>
              <a:rPr lang="en-US" b="0" i="0" dirty="0" err="1">
                <a:solidFill>
                  <a:srgbClr val="37474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sys.modules</a:t>
            </a:r>
            <a:r>
              <a:rPr lang="en-US" b="0" i="0" dirty="0">
                <a:solidFill>
                  <a:srgbClr val="37474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, </a:t>
            </a:r>
          </a:p>
          <a:p>
            <a:r>
              <a:rPr lang="en-US" b="0" i="0" dirty="0">
                <a:solidFill>
                  <a:srgbClr val="37474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then the module is added and the statements within the module's code are executed.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C60C0C-55CB-4891-F909-17B1F1386EDC}"/>
              </a:ext>
            </a:extLst>
          </p:cNvPr>
          <p:cNvSpPr txBox="1"/>
          <p:nvPr/>
        </p:nvSpPr>
        <p:spPr>
          <a:xfrm>
            <a:off x="1347922" y="679496"/>
            <a:ext cx="8569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Importing Modules</a:t>
            </a:r>
            <a:endParaRPr 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526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659D70-EE0F-5D35-3162-BF89D5CDE145}"/>
              </a:ext>
            </a:extLst>
          </p:cNvPr>
          <p:cNvSpPr txBox="1"/>
          <p:nvPr/>
        </p:nvSpPr>
        <p:spPr>
          <a:xfrm>
            <a:off x="854653" y="854425"/>
            <a:ext cx="8569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Module</a:t>
            </a:r>
            <a:endParaRPr lang="en-US" sz="2800" dirty="0"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764786-67F0-114D-AA26-AB2E480DC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951" y="1219591"/>
            <a:ext cx="5472428" cy="464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7A6EA6-DD3B-64E6-5BFE-CAAF3709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2" y="3908602"/>
            <a:ext cx="10447925" cy="1044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8AF92-5DA5-D0D6-ECCB-8283F1D3C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2" y="2334259"/>
            <a:ext cx="8321761" cy="929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C9C20F-A05E-1C8B-5796-E5827101A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62" y="755865"/>
            <a:ext cx="11537680" cy="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9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35DBDA5-21A8-AB48-000F-FCFD97EB1AC4}"/>
              </a:ext>
            </a:extLst>
          </p:cNvPr>
          <p:cNvSpPr/>
          <p:nvPr/>
        </p:nvSpPr>
        <p:spPr>
          <a:xfrm>
            <a:off x="2424050" y="2285011"/>
            <a:ext cx="2667989" cy="4685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Built-in modules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F4FF0B-59AF-9412-D3E5-7608FFDAEBA4}"/>
              </a:ext>
            </a:extLst>
          </p:cNvPr>
          <p:cNvSpPr/>
          <p:nvPr/>
        </p:nvSpPr>
        <p:spPr>
          <a:xfrm>
            <a:off x="2424050" y="3543300"/>
            <a:ext cx="2667989" cy="4685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sys.path</a:t>
            </a:r>
            <a:endParaRPr lang="en-US" sz="24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234B89-D4B4-9AD3-2000-4F23A80C7643}"/>
              </a:ext>
            </a:extLst>
          </p:cNvPr>
          <p:cNvSpPr/>
          <p:nvPr/>
        </p:nvSpPr>
        <p:spPr>
          <a:xfrm>
            <a:off x="2424050" y="4745182"/>
            <a:ext cx="2667989" cy="4685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PYTHONPATH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0660B-1AE0-C7AB-6C08-B318E2CE871F}"/>
              </a:ext>
            </a:extLst>
          </p:cNvPr>
          <p:cNvSpPr txBox="1"/>
          <p:nvPr/>
        </p:nvSpPr>
        <p:spPr>
          <a:xfrm>
            <a:off x="2438453" y="831273"/>
            <a:ext cx="2639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Searching a module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8F6C49E-3D55-9083-79D6-3D8A41CA5A8A}"/>
              </a:ext>
            </a:extLst>
          </p:cNvPr>
          <p:cNvSpPr/>
          <p:nvPr/>
        </p:nvSpPr>
        <p:spPr>
          <a:xfrm>
            <a:off x="3657600" y="1496291"/>
            <a:ext cx="187036" cy="685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5407F21-D00D-E3A9-F223-9D2A68323B75}"/>
              </a:ext>
            </a:extLst>
          </p:cNvPr>
          <p:cNvSpPr/>
          <p:nvPr/>
        </p:nvSpPr>
        <p:spPr>
          <a:xfrm>
            <a:off x="3664527" y="2791691"/>
            <a:ext cx="187036" cy="685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5884FC1-C067-68FF-D390-694B7A3331F1}"/>
              </a:ext>
            </a:extLst>
          </p:cNvPr>
          <p:cNvSpPr/>
          <p:nvPr/>
        </p:nvSpPr>
        <p:spPr>
          <a:xfrm>
            <a:off x="3664527" y="4038600"/>
            <a:ext cx="187036" cy="685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1C4210-02C5-A1E4-2F4A-BBA7D43CBA57}"/>
              </a:ext>
            </a:extLst>
          </p:cNvPr>
          <p:cNvSpPr txBox="1"/>
          <p:nvPr/>
        </p:nvSpPr>
        <p:spPr>
          <a:xfrm>
            <a:off x="5313272" y="2126673"/>
            <a:ext cx="30106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E.g. sys, time, math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Comes pre-installed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AEA4F-7DAC-A186-690E-0E78BCF7A2E2}"/>
              </a:ext>
            </a:extLst>
          </p:cNvPr>
          <p:cNvSpPr txBox="1"/>
          <p:nvPr/>
        </p:nvSpPr>
        <p:spPr>
          <a:xfrm>
            <a:off x="5257854" y="3429000"/>
            <a:ext cx="5966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A built-in Python variable inside sys module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Has a list of directories containing modules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7D6AC-B5A0-36C5-CCE7-3CA26D5D6B43}"/>
              </a:ext>
            </a:extLst>
          </p:cNvPr>
          <p:cNvSpPr txBox="1"/>
          <p:nvPr/>
        </p:nvSpPr>
        <p:spPr>
          <a:xfrm>
            <a:off x="5254391" y="4526973"/>
            <a:ext cx="4705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Stored by the computer’s OS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Can be accessed by any program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/>
              <a:t>Known as “environment variable”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B19950B3-BB23-6A7B-DE18-A07BB6264542}"/>
              </a:ext>
            </a:extLst>
          </p:cNvPr>
          <p:cNvSpPr/>
          <p:nvPr/>
        </p:nvSpPr>
        <p:spPr>
          <a:xfrm>
            <a:off x="3650673" y="5261263"/>
            <a:ext cx="187036" cy="685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D82A0A-1ABE-D054-7531-7E25E6828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97" y="6100143"/>
            <a:ext cx="7256601" cy="33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5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B8D1D9-061B-F47F-60E7-11FC45FFB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99997"/>
            <a:ext cx="11066318" cy="1249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698B1-C0E9-BE13-B967-198682262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" y="2316143"/>
            <a:ext cx="10958264" cy="20277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40F8C2-4817-2496-2648-EE6381194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03" y="4513177"/>
            <a:ext cx="10970478" cy="11508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CF6DCF-12C9-2EA2-6691-EBC51BE10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6045" y="5760054"/>
            <a:ext cx="2339909" cy="2969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5D4C82-9CA1-C47B-0EE3-7EFA263F8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666" y="6197121"/>
            <a:ext cx="1305485" cy="41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C8975-F6E9-3B0F-3BE1-56FC64F0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45" y="818101"/>
            <a:ext cx="10700904" cy="11722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A70F1B-225C-D8C1-8FE2-60CE20519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745" y="2338984"/>
            <a:ext cx="3200400" cy="358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70B2F-5F83-EAD8-97A8-004CFBC53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913" y="2876162"/>
            <a:ext cx="10498300" cy="864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6CA3A4-B5D1-AF87-892E-AF3FCF830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6120" y="4141802"/>
            <a:ext cx="2432150" cy="399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E77356-4EA6-535F-A172-BDD2E9897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0309" y="4615973"/>
            <a:ext cx="6528026" cy="35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0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575159-FF36-191B-EDE0-F9484AAA7976}"/>
              </a:ext>
            </a:extLst>
          </p:cNvPr>
          <p:cNvSpPr txBox="1"/>
          <p:nvPr/>
        </p:nvSpPr>
        <p:spPr>
          <a:xfrm>
            <a:off x="854653" y="854425"/>
            <a:ext cx="8569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Packages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F7A665-B130-D011-BF59-F6C8A0948AB8}"/>
              </a:ext>
            </a:extLst>
          </p:cNvPr>
          <p:cNvSpPr txBox="1"/>
          <p:nvPr/>
        </p:nvSpPr>
        <p:spPr>
          <a:xfrm>
            <a:off x="2705432" y="1950908"/>
            <a:ext cx="788735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§"/>
            </a:pPr>
            <a:r>
              <a:rPr lang="en-US" sz="2200" b="0" i="0" dirty="0">
                <a:solidFill>
                  <a:srgbClr val="37474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Instead of importing a single module at a time, an entire directory of modules can be imported all at once</a:t>
            </a:r>
          </a:p>
          <a:p>
            <a:pPr algn="just"/>
            <a:endParaRPr lang="en-US" sz="2200" dirty="0">
              <a:solidFill>
                <a:srgbClr val="37474F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en-US" sz="2200" b="0" i="0" dirty="0">
                <a:solidFill>
                  <a:srgbClr val="37474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A </a:t>
            </a:r>
            <a:r>
              <a:rPr lang="en-US" sz="2200" b="1" i="1" u="none" strike="noStrike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package</a:t>
            </a:r>
            <a:r>
              <a:rPr lang="en-US" sz="2200" b="0" i="0" dirty="0">
                <a:solidFill>
                  <a:srgbClr val="37474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is a directory that, when imported, gives access to all of the modules stored in the directory</a:t>
            </a:r>
          </a:p>
          <a:p>
            <a:pPr algn="just"/>
            <a:endParaRPr lang="en-US" sz="2200" dirty="0">
              <a:solidFill>
                <a:srgbClr val="37474F"/>
              </a:solidFill>
              <a:highlight>
                <a:srgbClr val="FFFFFF"/>
              </a:highlight>
              <a:latin typeface="Roboto" panose="02000000000000000000" pitchFamily="2" charset="0"/>
            </a:endParaRPr>
          </a:p>
          <a:p>
            <a:pPr marL="285750" indent="-285750" algn="just">
              <a:buFont typeface="Wingdings" pitchFamily="2" charset="2"/>
              <a:buChar char="§"/>
            </a:pPr>
            <a:r>
              <a:rPr lang="en-US" sz="2200" b="0" i="0" dirty="0">
                <a:solidFill>
                  <a:srgbClr val="37474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Large projects are often organized using packages to group related modules.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4993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79AB21-1120-5B40-8B33-09B30DE355BE}"/>
              </a:ext>
            </a:extLst>
          </p:cNvPr>
          <p:cNvSpPr txBox="1"/>
          <p:nvPr/>
        </p:nvSpPr>
        <p:spPr>
          <a:xfrm>
            <a:off x="1025236" y="872836"/>
            <a:ext cx="1014152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Daytona Light" panose="020F0502020204030204" pitchFamily="34" charset="0"/>
              </a:rPr>
              <a:t>Exception</a:t>
            </a:r>
          </a:p>
          <a:p>
            <a:endParaRPr lang="en-US" sz="2400" dirty="0">
              <a:latin typeface="Daytona Light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Daytona Light" panose="020F0502020204030204" pitchFamily="34" charset="0"/>
              </a:rPr>
              <a:t>An exception is an event that occurs during the run-time /program execution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Daytona Light" panose="020F0502020204030204" pitchFamily="34" charset="0"/>
              </a:rPr>
              <a:t>This is an indication that something unexpected has happened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400" dirty="0">
                <a:latin typeface="Daytona Light" panose="020F0502020204030204" pitchFamily="34" charset="0"/>
              </a:rPr>
              <a:t>Exceptions are represented by objects in Python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577E3-C244-1613-DFDD-A65974B83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63" y="4195662"/>
            <a:ext cx="11076709" cy="11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57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C50811-2C86-6639-042A-0968AC440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149" y="928828"/>
            <a:ext cx="4663075" cy="5154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1F4FE9-A8D2-36FE-635F-3004D54C83AC}"/>
              </a:ext>
            </a:extLst>
          </p:cNvPr>
          <p:cNvSpPr txBox="1"/>
          <p:nvPr/>
        </p:nvSpPr>
        <p:spPr>
          <a:xfrm>
            <a:off x="1117253" y="2173262"/>
            <a:ext cx="4071949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Consolas" panose="020B0609020204030204" pitchFamily="49" charset="0"/>
              </a:rPr>
              <a:t>import </a:t>
            </a:r>
            <a:r>
              <a:rPr lang="en-US" sz="2200" dirty="0" err="1">
                <a:latin typeface="Consolas" panose="020B0609020204030204" pitchFamily="49" charset="0"/>
              </a:rPr>
              <a:t>game.sound.music</a:t>
            </a:r>
            <a:endParaRPr lang="en-US" sz="2200" dirty="0">
              <a:latin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</a:rPr>
              <a:t>import </a:t>
            </a:r>
            <a:r>
              <a:rPr lang="en-US" sz="2200" dirty="0" err="1">
                <a:latin typeface="Consolas" panose="020B0609020204030204" pitchFamily="49" charset="0"/>
              </a:rPr>
              <a:t>game.sound.effects</a:t>
            </a:r>
            <a:endParaRPr lang="en-US" sz="2200" dirty="0">
              <a:latin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</a:rPr>
              <a:t>import </a:t>
            </a:r>
            <a:r>
              <a:rPr lang="en-US" sz="2200" dirty="0" err="1">
                <a:latin typeface="Consolas" panose="020B0609020204030204" pitchFamily="49" charset="0"/>
              </a:rPr>
              <a:t>game.sound.speech</a:t>
            </a:r>
            <a:endParaRPr lang="en-US" sz="2200" dirty="0">
              <a:latin typeface="Consolas" panose="020B0609020204030204" pitchFamily="49" charset="0"/>
            </a:endParaRPr>
          </a:p>
          <a:p>
            <a:endParaRPr lang="en-US" sz="2200" dirty="0">
              <a:latin typeface="Consolas" panose="020B0609020204030204" pitchFamily="49" charset="0"/>
            </a:endParaRPr>
          </a:p>
          <a:p>
            <a:r>
              <a:rPr lang="en-US" sz="2200" dirty="0">
                <a:latin typeface="Consolas" panose="020B0609020204030204" pitchFamily="49" charset="0"/>
              </a:rPr>
              <a:t>import </a:t>
            </a:r>
            <a:r>
              <a:rPr lang="en-US" sz="2200" dirty="0" err="1">
                <a:latin typeface="Consolas" panose="020B0609020204030204" pitchFamily="49" charset="0"/>
              </a:rPr>
              <a:t>game.sound</a:t>
            </a:r>
            <a:endParaRPr lang="en-US" sz="22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59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6FF247-87C9-1243-8E28-DC6A48A7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31" y="1467318"/>
            <a:ext cx="11268589" cy="5183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F8429A-929D-A9C5-3E1F-5315A54433DD}"/>
              </a:ext>
            </a:extLst>
          </p:cNvPr>
          <p:cNvSpPr txBox="1"/>
          <p:nvPr/>
        </p:nvSpPr>
        <p:spPr>
          <a:xfrm>
            <a:off x="533267" y="1097986"/>
            <a:ext cx="10272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7474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Python includes a collection of modules that can be imported into new programs.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6A12D-4CEA-B023-DF48-96478D655408}"/>
              </a:ext>
            </a:extLst>
          </p:cNvPr>
          <p:cNvSpPr txBox="1"/>
          <p:nvPr/>
        </p:nvSpPr>
        <p:spPr>
          <a:xfrm>
            <a:off x="3932199" y="328545"/>
            <a:ext cx="85699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Python Standard Library</a:t>
            </a:r>
            <a:endParaRPr 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032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0E65116-BB23-2E81-139A-C34A8F8FF558}"/>
              </a:ext>
            </a:extLst>
          </p:cNvPr>
          <p:cNvSpPr/>
          <p:nvPr/>
        </p:nvSpPr>
        <p:spPr>
          <a:xfrm>
            <a:off x="864582" y="625352"/>
            <a:ext cx="633872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Recommended Reading from ZyBook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64EFA-BFA0-220B-C2A1-1A40CC4E3C8D}"/>
              </a:ext>
            </a:extLst>
          </p:cNvPr>
          <p:cNvSpPr txBox="1"/>
          <p:nvPr/>
        </p:nvSpPr>
        <p:spPr>
          <a:xfrm>
            <a:off x="2097055" y="1555493"/>
            <a:ext cx="700962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11.1 Modules</a:t>
            </a:r>
          </a:p>
          <a:p>
            <a:pPr algn="l"/>
            <a:r>
              <a:rPr lang="en-US" sz="2400" dirty="0">
                <a:solidFill>
                  <a:srgbClr val="37474F"/>
                </a:solidFill>
                <a:latin typeface="Roboto" panose="02000000000000000000" pitchFamily="2" charset="0"/>
              </a:rPr>
              <a:t>11.2 Finding Modules</a:t>
            </a:r>
          </a:p>
          <a:p>
            <a:pPr algn="l"/>
            <a:r>
              <a:rPr lang="en-US" sz="24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11.3 Importing specific names from a module</a:t>
            </a:r>
          </a:p>
          <a:p>
            <a:pPr algn="l"/>
            <a:r>
              <a:rPr lang="en-US" sz="24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11.5 reloading modules</a:t>
            </a:r>
          </a:p>
          <a:p>
            <a:pPr algn="l"/>
            <a:r>
              <a:rPr lang="en-US" sz="2400" dirty="0">
                <a:solidFill>
                  <a:srgbClr val="37474F"/>
                </a:solidFill>
                <a:latin typeface="Roboto" panose="02000000000000000000" pitchFamily="2" charset="0"/>
              </a:rPr>
              <a:t>11.6 Packages</a:t>
            </a:r>
          </a:p>
          <a:p>
            <a:pPr algn="l"/>
            <a:r>
              <a:rPr lang="en-US" sz="24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11.7 Standard Library</a:t>
            </a:r>
          </a:p>
          <a:p>
            <a:pPr algn="l"/>
            <a:endParaRPr lang="en-US" sz="2400" b="0" i="0" dirty="0">
              <a:solidFill>
                <a:srgbClr val="37474F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en-US" sz="2400" b="0" i="0" dirty="0">
              <a:solidFill>
                <a:srgbClr val="37474F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156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E646E1-346D-5502-0C8C-D2432DF85C78}"/>
              </a:ext>
            </a:extLst>
          </p:cNvPr>
          <p:cNvSpPr/>
          <p:nvPr/>
        </p:nvSpPr>
        <p:spPr>
          <a:xfrm>
            <a:off x="4385218" y="2967335"/>
            <a:ext cx="3421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Attendance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0955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6225B4-3F9C-11EF-5EE8-F0ABD4ECD428}"/>
              </a:ext>
            </a:extLst>
          </p:cNvPr>
          <p:cNvSpPr txBox="1"/>
          <p:nvPr/>
        </p:nvSpPr>
        <p:spPr>
          <a:xfrm>
            <a:off x="1025236" y="872836"/>
            <a:ext cx="10141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Daytona Light" panose="020F0502020204030204" pitchFamily="34" charset="0"/>
              </a:rPr>
              <a:t>Exception: example scenario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EC3501-B214-94B9-EFDF-DAA105D42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108" y="1673947"/>
            <a:ext cx="5124731" cy="8302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305153-E9CB-8AD8-F923-EE913D608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13" y="3923864"/>
            <a:ext cx="9983065" cy="20651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8E96E5-5704-D4C4-6831-EE98FAF82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661" y="2861630"/>
            <a:ext cx="3152552" cy="72323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6973A620-B010-1258-36BC-F2EE79E6701A}"/>
              </a:ext>
            </a:extLst>
          </p:cNvPr>
          <p:cNvSpPr/>
          <p:nvPr/>
        </p:nvSpPr>
        <p:spPr>
          <a:xfrm>
            <a:off x="2649681" y="3844636"/>
            <a:ext cx="592282" cy="44680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7AF63E-85CC-2FFF-035B-1D4EF0F4876C}"/>
              </a:ext>
            </a:extLst>
          </p:cNvPr>
          <p:cNvSpPr/>
          <p:nvPr/>
        </p:nvSpPr>
        <p:spPr>
          <a:xfrm>
            <a:off x="1160316" y="5538355"/>
            <a:ext cx="1655619" cy="5195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6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037492-F9B0-455A-EB99-037B14E346F4}"/>
              </a:ext>
            </a:extLst>
          </p:cNvPr>
          <p:cNvSpPr txBox="1"/>
          <p:nvPr/>
        </p:nvSpPr>
        <p:spPr>
          <a:xfrm>
            <a:off x="1025236" y="872836"/>
            <a:ext cx="10141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Daytona Light" panose="020F0502020204030204" pitchFamily="34" charset="0"/>
              </a:rPr>
              <a:t>Basic exception-handling constructs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842EE-B3B0-1169-A0AD-2C04058E0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751" y="1930240"/>
            <a:ext cx="8758498" cy="1685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6B7507-6E45-4244-5AE0-B689D4BBB475}"/>
              </a:ext>
            </a:extLst>
          </p:cNvPr>
          <p:cNvSpPr txBox="1"/>
          <p:nvPr/>
        </p:nvSpPr>
        <p:spPr>
          <a:xfrm>
            <a:off x="979341" y="4477435"/>
            <a:ext cx="110637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The try and except constructs are used together to implement exception handling</a:t>
            </a:r>
          </a:p>
        </p:txBody>
      </p:sp>
    </p:spTree>
    <p:extLst>
      <p:ext uri="{BB962C8B-B14F-4D97-AF65-F5344CB8AC3E}">
        <p14:creationId xmlns:p14="http://schemas.microsoft.com/office/powerpoint/2010/main" val="3586069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037492-F9B0-455A-EB99-037B14E346F4}"/>
              </a:ext>
            </a:extLst>
          </p:cNvPr>
          <p:cNvSpPr txBox="1"/>
          <p:nvPr/>
        </p:nvSpPr>
        <p:spPr>
          <a:xfrm>
            <a:off x="1025236" y="872836"/>
            <a:ext cx="10141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Daytona Light" panose="020F0502020204030204" pitchFamily="34" charset="0"/>
              </a:rPr>
              <a:t>Basic exception-handling constructs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C70C0-945A-7F7E-4512-E747AAE6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764" y="1780829"/>
            <a:ext cx="5628665" cy="20237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FC470B-916F-64F8-FC8C-4AA9716EB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497" y="4350449"/>
            <a:ext cx="3781914" cy="76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39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0619-2155-39.6509593">
            <a:hlinkClick r:id="" action="ppaction://media"/>
            <a:extLst>
              <a:ext uri="{FF2B5EF4-FFF2-40B4-BE49-F238E27FC236}">
                <a16:creationId xmlns:a16="http://schemas.microsoft.com/office/drawing/2014/main" id="{21FF33E5-C06E-8248-747E-3A510CD36D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202" y="684833"/>
            <a:ext cx="10915939" cy="548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1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720434-6069-CEC1-0EEB-A4FFFAB2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54" y="945753"/>
            <a:ext cx="10570443" cy="45510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0B54C0-ED5A-5988-D938-610616D89E56}"/>
              </a:ext>
            </a:extLst>
          </p:cNvPr>
          <p:cNvSpPr txBox="1"/>
          <p:nvPr/>
        </p:nvSpPr>
        <p:spPr>
          <a:xfrm>
            <a:off x="2892136" y="5717370"/>
            <a:ext cx="715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Built-in Exceptions — Python 3.11.4 documentation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4397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BC415B-8FA5-5044-F27A-6AA97D05C7F9}"/>
              </a:ext>
            </a:extLst>
          </p:cNvPr>
          <p:cNvSpPr txBox="1"/>
          <p:nvPr/>
        </p:nvSpPr>
        <p:spPr>
          <a:xfrm>
            <a:off x="854653" y="854425"/>
            <a:ext cx="60942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Multiple exception handlers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1A954-1C2D-6775-6C79-D6A4FDBDADC2}"/>
              </a:ext>
            </a:extLst>
          </p:cNvPr>
          <p:cNvSpPr txBox="1"/>
          <p:nvPr/>
        </p:nvSpPr>
        <p:spPr>
          <a:xfrm>
            <a:off x="1322244" y="1734236"/>
            <a:ext cx="1025323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Sometimes the code in a try block may generate different types of exceptions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Multiple exception handlers can be added to a try block by: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dirty="0"/>
              <a:t>adding additional except blocks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400" dirty="0"/>
              <a:t>specifying the type of exception that each except block handles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B94E82-7FC7-86FC-268D-1F505A898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992" y="3579924"/>
            <a:ext cx="6963788" cy="302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1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e7bfbcc-834f-422c-a61f-4e1400314c9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0E7AB627372340BC90817A16362710" ma:contentTypeVersion="9" ma:contentTypeDescription="Create a new document." ma:contentTypeScope="" ma:versionID="f2c3a11852dc30fee7c6685d0f4a4ec5">
  <xsd:schema xmlns:xsd="http://www.w3.org/2001/XMLSchema" xmlns:xs="http://www.w3.org/2001/XMLSchema" xmlns:p="http://schemas.microsoft.com/office/2006/metadata/properties" xmlns:ns3="de7bfbcc-834f-422c-a61f-4e1400314c9a" xmlns:ns4="890a661f-6afe-4b4e-bef4-5bc2e81fdcdf" targetNamespace="http://schemas.microsoft.com/office/2006/metadata/properties" ma:root="true" ma:fieldsID="8fbbebcadc8028faef9b6f320318449b" ns3:_="" ns4:_="">
    <xsd:import namespace="de7bfbcc-834f-422c-a61f-4e1400314c9a"/>
    <xsd:import namespace="890a661f-6afe-4b4e-bef4-5bc2e81fdc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7bfbcc-834f-422c-a61f-4e1400314c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0a661f-6afe-4b4e-bef4-5bc2e81fdcd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6D87C3-BB36-4064-AD87-AA43FDE8CDC0}">
  <ds:schemaRefs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de7bfbcc-834f-422c-a61f-4e1400314c9a"/>
    <ds:schemaRef ds:uri="890a661f-6afe-4b4e-bef4-5bc2e81fdcd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1D898E8-255F-4D9D-9626-3A59560793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05FB8E-7359-4C2D-A03D-5B7EA40B7A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7bfbcc-834f-422c-a61f-4e1400314c9a"/>
    <ds:schemaRef ds:uri="890a661f-6afe-4b4e-bef4-5bc2e81fdc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7417</TotalTime>
  <Words>524</Words>
  <Application>Microsoft Macintosh PowerPoint</Application>
  <PresentationFormat>Widescreen</PresentationFormat>
  <Paragraphs>108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Courier New</vt:lpstr>
      <vt:lpstr>Daytona Light</vt:lpstr>
      <vt:lpstr>Roboto</vt:lpstr>
      <vt:lpstr>Wingdings</vt:lpstr>
      <vt:lpstr>Office Theme</vt:lpstr>
      <vt:lpstr>Exceptions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 M Towhidul Islam</dc:creator>
  <cp:lastModifiedBy>S M Towhidul Islam</cp:lastModifiedBy>
  <cp:revision>8</cp:revision>
  <dcterms:created xsi:type="dcterms:W3CDTF">2023-06-19T20:52:12Z</dcterms:created>
  <dcterms:modified xsi:type="dcterms:W3CDTF">2025-10-08T19:28:53Z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0x0101006A0E7AB627372340BC90817A16362710</vt:lpwstr>
  </property>
</Properties>
</file>